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05" r:id="rId3"/>
    <p:sldId id="270" r:id="rId4"/>
    <p:sldId id="258" r:id="rId5"/>
    <p:sldId id="271" r:id="rId6"/>
    <p:sldId id="272" r:id="rId7"/>
    <p:sldId id="277" r:id="rId8"/>
    <p:sldId id="274" r:id="rId9"/>
    <p:sldId id="275" r:id="rId10"/>
    <p:sldId id="276" r:id="rId11"/>
    <p:sldId id="288" r:id="rId12"/>
    <p:sldId id="278" r:id="rId13"/>
    <p:sldId id="286" r:id="rId14"/>
    <p:sldId id="289" r:id="rId15"/>
    <p:sldId id="291" r:id="rId16"/>
    <p:sldId id="279" r:id="rId17"/>
    <p:sldId id="292" r:id="rId18"/>
    <p:sldId id="280" r:id="rId19"/>
    <p:sldId id="281" r:id="rId20"/>
    <p:sldId id="282" r:id="rId21"/>
    <p:sldId id="283" r:id="rId22"/>
    <p:sldId id="293" r:id="rId23"/>
    <p:sldId id="294" r:id="rId24"/>
    <p:sldId id="295" r:id="rId25"/>
    <p:sldId id="311" r:id="rId26"/>
    <p:sldId id="296" r:id="rId27"/>
    <p:sldId id="297" r:id="rId28"/>
    <p:sldId id="298" r:id="rId29"/>
    <p:sldId id="299" r:id="rId30"/>
    <p:sldId id="303" r:id="rId31"/>
    <p:sldId id="300" r:id="rId32"/>
    <p:sldId id="302" r:id="rId33"/>
    <p:sldId id="308" r:id="rId34"/>
    <p:sldId id="306" r:id="rId35"/>
    <p:sldId id="307" r:id="rId36"/>
    <p:sldId id="301" r:id="rId37"/>
    <p:sldId id="309" r:id="rId38"/>
    <p:sldId id="310" r:id="rId39"/>
    <p:sldId id="304" r:id="rId4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26" autoAdjust="0"/>
    <p:restoredTop sz="94660"/>
  </p:normalViewPr>
  <p:slideViewPr>
    <p:cSldViewPr snapToGrid="0">
      <p:cViewPr varScale="1">
        <p:scale>
          <a:sx n="99" d="100"/>
          <a:sy n="99" d="100"/>
        </p:scale>
        <p:origin x="208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14F43-BC36-8644-94C2-580C3449B43E}" type="datetimeFigureOut">
              <a:rPr lang="es-ES" smtClean="0"/>
              <a:t>10/10/19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18DE3-7B50-CA4D-8DCA-426D9F1E148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2811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18DE3-7B50-CA4D-8DCA-426D9F1E148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5905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18DE3-7B50-CA4D-8DCA-426D9F1E148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914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18DE3-7B50-CA4D-8DCA-426D9F1E1480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82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AA04-9A4F-46F8-A186-95E851E68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B7B7D-E7E7-4E8C-BB8F-61671C9B1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0DA54-25B7-49B6-8241-1F4FA063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4212-C0FB-4DB0-9BE5-6CF91EF6830D}" type="datetimeFigureOut">
              <a:rPr lang="es-ES" smtClean="0"/>
              <a:t>10/10/19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26669-6ED0-4D56-BF71-92302D1D2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3DD7F2-CD5D-42E1-9F20-82F0A8FFA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B3BB-EFF9-4BD3-89D4-B1ACDF9D515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0974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8492A-47C0-48F8-9924-37ABCA382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3C696-8120-43CC-8C6D-68648E413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75C3A-E467-43EA-A3A7-F07AA721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4212-C0FB-4DB0-9BE5-6CF91EF6830D}" type="datetimeFigureOut">
              <a:rPr lang="es-ES" smtClean="0"/>
              <a:t>10/10/19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4315B-0ABF-407B-80C9-1B4E8FDDF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81DC7-9779-42ED-8B93-2969B2F8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B3BB-EFF9-4BD3-89D4-B1ACDF9D515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5348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52919-7CF1-41DA-A9A8-D80D7C2DD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43CDD-DD3F-438A-82E5-E57592F30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28105-3FDE-40B9-9C84-5DECF22E2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4212-C0FB-4DB0-9BE5-6CF91EF6830D}" type="datetimeFigureOut">
              <a:rPr lang="es-ES" smtClean="0"/>
              <a:t>10/10/19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22A52-9923-4917-B24D-3B54D2C60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82423-1C04-4DD2-902B-36E6FB5A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B3BB-EFF9-4BD3-89D4-B1ACDF9D515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8567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9831-6AEA-44FD-B3C8-38BB7EA10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7DAD8-9269-4EE1-A993-D80B82733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A495B-5595-4888-B19C-593452C1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4212-C0FB-4DB0-9BE5-6CF91EF6830D}" type="datetimeFigureOut">
              <a:rPr lang="es-ES" smtClean="0"/>
              <a:t>10/10/19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DF100-2F5E-462B-98BF-460BD4533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4562C-E6EE-4DD5-84E8-BDEFC3A3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B3BB-EFF9-4BD3-89D4-B1ACDF9D515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3748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4C3D-579B-4762-8360-7E129B8B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C3817-8DAF-470F-A08D-C80294BE9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6C8B5-5AD9-4B40-B744-BA80E31EF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4212-C0FB-4DB0-9BE5-6CF91EF6830D}" type="datetimeFigureOut">
              <a:rPr lang="es-ES" smtClean="0"/>
              <a:t>10/10/19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0F1AE-4EAD-41F7-A082-DF0B04ED6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09B96-1173-49BB-88AA-60F20EF08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B3BB-EFF9-4BD3-89D4-B1ACDF9D515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0916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455C1-C600-451C-9384-7BB29962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5760C-B649-49FC-B22E-420FCCE56F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F8F71-35B5-426C-BD69-9F02F1E41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40620-B21C-4974-BF4D-444707AC3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4212-C0FB-4DB0-9BE5-6CF91EF6830D}" type="datetimeFigureOut">
              <a:rPr lang="es-ES" smtClean="0"/>
              <a:t>10/10/19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D3DF5-8024-46FB-A93B-B82998301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48378-A91E-4DA2-8D0F-979121D81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B3BB-EFF9-4BD3-89D4-B1ACDF9D515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5275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67F23-682D-43F5-B795-BB2D93C69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2E5FE-C031-4BE7-8C9B-B706D5C0C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869CC-EAA9-4E7C-9A7F-D44F130DF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1A00D8-83CE-4533-8B43-15D3E44020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C1FAC-8F6B-4F30-98BC-989F70C993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FCC305-AFA5-4E51-BBC8-490ECC9E2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4212-C0FB-4DB0-9BE5-6CF91EF6830D}" type="datetimeFigureOut">
              <a:rPr lang="es-ES" smtClean="0"/>
              <a:t>10/10/19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9D6FD4-7A0D-412C-9689-76397436E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170EB6-6A3B-4D5F-8990-81483E17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B3BB-EFF9-4BD3-89D4-B1ACDF9D515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8402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BA1A6-946F-4700-B16F-88C86693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A260E1-A717-427A-97DE-F3667E36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4212-C0FB-4DB0-9BE5-6CF91EF6830D}" type="datetimeFigureOut">
              <a:rPr lang="es-ES" smtClean="0"/>
              <a:t>10/10/19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5C2A7-C8AE-4C25-9645-395806E2A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933DA-7276-4A75-9A05-4D5C49027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B3BB-EFF9-4BD3-89D4-B1ACDF9D515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5710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B0936E-54A9-49AF-974B-83C38DCFD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4212-C0FB-4DB0-9BE5-6CF91EF6830D}" type="datetimeFigureOut">
              <a:rPr lang="es-ES" smtClean="0"/>
              <a:t>10/10/19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8941B0-2996-4673-97BA-6EBB515F6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6DCA0-9AD3-448A-BB67-50848D05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B3BB-EFF9-4BD3-89D4-B1ACDF9D515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9499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3BB9-E94F-404A-8575-EB004423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C1D7A-ED30-4357-82FD-6D15F152A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1C3DE7-2F4E-4DF8-ABD3-526C2F833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BD74E-1786-4693-A2C1-7553D1BDC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4212-C0FB-4DB0-9BE5-6CF91EF6830D}" type="datetimeFigureOut">
              <a:rPr lang="es-ES" smtClean="0"/>
              <a:t>10/10/19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0BBEB-C2FE-4FAD-932D-9ED52DBE0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6ABCC-451C-4B44-B5CB-7E49AA72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B3BB-EFF9-4BD3-89D4-B1ACDF9D515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439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CB89-334C-4B48-83F6-11BE95F9D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D4D971-CADC-42F3-832D-19001F3F0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637BB-65CD-4ABD-A73F-F782CBBAF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A0B4-D56A-470A-A376-3D4F2DAF5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4212-C0FB-4DB0-9BE5-6CF91EF6830D}" type="datetimeFigureOut">
              <a:rPr lang="es-ES" smtClean="0"/>
              <a:t>10/10/19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0A930-6E1E-4A47-98F4-167EB95C1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1C765-7A0D-4A57-B0D7-FD3CED29C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DB3BB-EFF9-4BD3-89D4-B1ACDF9D515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533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76B44B-EC16-491B-A796-915B58318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5F838-BC04-4939-80F8-A252E4767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57738-8800-4CB7-A3FA-F43D327E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74212-C0FB-4DB0-9BE5-6CF91EF6830D}" type="datetimeFigureOut">
              <a:rPr lang="es-ES" smtClean="0"/>
              <a:t>10/10/19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2220F-1DA1-4301-9C88-B481CDF32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7BB37-E32D-4FDB-8BBE-66B0A930F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DB3BB-EFF9-4BD3-89D4-B1ACDF9D515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491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.png"/><Relationship Id="rId18" Type="http://schemas.openxmlformats.org/officeDocument/2006/relationships/image" Target="../media/image44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image" Target="../media/image29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19" Type="http://schemas.openxmlformats.org/officeDocument/2006/relationships/image" Target="../media/image45.tiff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tiff"/><Relationship Id="rId3" Type="http://schemas.openxmlformats.org/officeDocument/2006/relationships/image" Target="../media/image56.tiff"/><Relationship Id="rId7" Type="http://schemas.openxmlformats.org/officeDocument/2006/relationships/image" Target="../media/image60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image" Target="../media/image5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tiff"/><Relationship Id="rId4" Type="http://schemas.openxmlformats.org/officeDocument/2006/relationships/image" Target="../media/image6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iff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6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7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66.tiff"/><Relationship Id="rId4" Type="http://schemas.openxmlformats.org/officeDocument/2006/relationships/image" Target="../media/image20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10" Type="http://schemas.openxmlformats.org/officeDocument/2006/relationships/image" Target="../media/image3.png"/><Relationship Id="rId4" Type="http://schemas.openxmlformats.org/officeDocument/2006/relationships/image" Target="../media/image15.tiff"/><Relationship Id="rId9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78BA7A-445B-994C-AE55-799791001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7511"/>
            <a:ext cx="3362078" cy="22404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7AD4B-399E-7742-B09F-BAB480F7D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777" y="1033184"/>
            <a:ext cx="7886699" cy="44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62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9BBDCE-C116-D646-A1A8-A749F78C7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24" y="2202656"/>
            <a:ext cx="6207125" cy="4655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4CC2E8-DDA4-8443-B371-90775F74F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202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7070F3-8382-6948-86A6-D692250BF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02656"/>
            <a:ext cx="6207125" cy="4655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14E37D-290B-2D4A-987B-3996F6C55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42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176E091-B305-E447-B63A-B048C492BD26}"/>
              </a:ext>
            </a:extLst>
          </p:cNvPr>
          <p:cNvSpPr txBox="1"/>
          <p:nvPr/>
        </p:nvSpPr>
        <p:spPr>
          <a:xfrm>
            <a:off x="676275" y="561975"/>
            <a:ext cx="7195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err="1">
                <a:latin typeface="DIN Condensed" pitchFamily="2" charset="0"/>
              </a:rPr>
              <a:t>What</a:t>
            </a:r>
            <a:r>
              <a:rPr lang="es-ES" sz="5400" dirty="0">
                <a:latin typeface="DIN Condensed" pitchFamily="2" charset="0"/>
              </a:rPr>
              <a:t> are </a:t>
            </a:r>
            <a:r>
              <a:rPr lang="es-ES" sz="5400" dirty="0" err="1">
                <a:latin typeface="DIN Condensed" pitchFamily="2" charset="0"/>
              </a:rPr>
              <a:t>our</a:t>
            </a:r>
            <a:r>
              <a:rPr lang="es-ES" sz="5400" dirty="0">
                <a:latin typeface="DIN Condensed" pitchFamily="2" charset="0"/>
              </a:rPr>
              <a:t> ideas </a:t>
            </a:r>
            <a:r>
              <a:rPr lang="es-ES" sz="5400" dirty="0" err="1">
                <a:latin typeface="DIN Condensed" pitchFamily="2" charset="0"/>
              </a:rPr>
              <a:t>for</a:t>
            </a:r>
            <a:r>
              <a:rPr lang="es-ES" sz="5400" dirty="0">
                <a:latin typeface="DIN Condensed" pitchFamily="2" charset="0"/>
              </a:rPr>
              <a:t> </a:t>
            </a:r>
            <a:r>
              <a:rPr lang="es-ES" sz="5400" dirty="0" err="1">
                <a:latin typeface="DIN Condensed" pitchFamily="2" charset="0"/>
              </a:rPr>
              <a:t>this</a:t>
            </a:r>
            <a:r>
              <a:rPr lang="es-ES" sz="5400" dirty="0">
                <a:latin typeface="DIN Condensed" pitchFamily="2" charset="0"/>
              </a:rPr>
              <a:t> </a:t>
            </a:r>
            <a:r>
              <a:rPr lang="es-ES" sz="5400" dirty="0" err="1">
                <a:latin typeface="DIN Condensed" pitchFamily="2" charset="0"/>
              </a:rPr>
              <a:t>year</a:t>
            </a:r>
            <a:r>
              <a:rPr lang="es-ES" sz="5400" dirty="0">
                <a:latin typeface="DIN Condensed" pitchFamily="2" charset="0"/>
              </a:rPr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230719-7708-3E45-9B87-D86BB4D6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885120"/>
            <a:ext cx="7050157" cy="3965713"/>
          </a:xfrm>
          <a:prstGeom prst="rect">
            <a:avLst/>
          </a:prstGeom>
        </p:spPr>
      </p:pic>
      <p:pic>
        <p:nvPicPr>
          <p:cNvPr id="15" name="Picture 4" descr="Bildergebnis für icons .png">
            <a:extLst>
              <a:ext uri="{FF2B5EF4-FFF2-40B4-BE49-F238E27FC236}">
                <a16:creationId xmlns:a16="http://schemas.microsoft.com/office/drawing/2014/main" id="{076843BF-7EB8-6243-A0DD-17C9A8FC1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-346" r="52711" b="67847"/>
          <a:stretch/>
        </p:blipFill>
        <p:spPr bwMode="auto">
          <a:xfrm>
            <a:off x="12465508" y="2911266"/>
            <a:ext cx="1871705" cy="191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416438-B3FD-ED48-96CC-2C272B18E7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9" t="29978" r="7913" b="34022"/>
          <a:stretch/>
        </p:blipFill>
        <p:spPr>
          <a:xfrm rot="2813889">
            <a:off x="5570217" y="-882121"/>
            <a:ext cx="1328246" cy="377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1156BA-F1EA-244B-B825-A9D3DC84E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9" t="29978" r="7913" b="34022"/>
          <a:stretch/>
        </p:blipFill>
        <p:spPr>
          <a:xfrm rot="18230702">
            <a:off x="9383941" y="-882122"/>
            <a:ext cx="1328246" cy="377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F5C1DDB-E173-8F4D-A8D6-6E8EB722F2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9" t="29978" r="7913" b="34022"/>
          <a:stretch/>
        </p:blipFill>
        <p:spPr>
          <a:xfrm rot="19565443">
            <a:off x="11973492" y="-882122"/>
            <a:ext cx="1328247" cy="377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7E67E9-7FC5-7C42-8D14-139BA395B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787"/>
          <a:stretch/>
        </p:blipFill>
        <p:spPr>
          <a:xfrm>
            <a:off x="7636224" y="-1465003"/>
            <a:ext cx="1849461" cy="1465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25580B-3D52-F349-BABE-1F6405A886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986" y="7011506"/>
            <a:ext cx="2803939" cy="16823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BF47ED-3541-5E45-9020-77626FDBC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1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176E091-B305-E447-B63A-B048C492BD26}"/>
              </a:ext>
            </a:extLst>
          </p:cNvPr>
          <p:cNvSpPr txBox="1"/>
          <p:nvPr/>
        </p:nvSpPr>
        <p:spPr>
          <a:xfrm>
            <a:off x="676275" y="561975"/>
            <a:ext cx="7195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err="1">
                <a:latin typeface="DIN Condensed" pitchFamily="2" charset="0"/>
              </a:rPr>
              <a:t>What</a:t>
            </a:r>
            <a:r>
              <a:rPr lang="es-ES" sz="5400" dirty="0">
                <a:latin typeface="DIN Condensed" pitchFamily="2" charset="0"/>
              </a:rPr>
              <a:t> are </a:t>
            </a:r>
            <a:r>
              <a:rPr lang="es-ES" sz="5400" dirty="0" err="1">
                <a:latin typeface="DIN Condensed" pitchFamily="2" charset="0"/>
              </a:rPr>
              <a:t>our</a:t>
            </a:r>
            <a:r>
              <a:rPr lang="es-ES" sz="5400" dirty="0">
                <a:latin typeface="DIN Condensed" pitchFamily="2" charset="0"/>
              </a:rPr>
              <a:t> ideas </a:t>
            </a:r>
            <a:r>
              <a:rPr lang="es-ES" sz="5400" dirty="0" err="1">
                <a:latin typeface="DIN Condensed" pitchFamily="2" charset="0"/>
              </a:rPr>
              <a:t>for</a:t>
            </a:r>
            <a:r>
              <a:rPr lang="es-ES" sz="5400" dirty="0">
                <a:latin typeface="DIN Condensed" pitchFamily="2" charset="0"/>
              </a:rPr>
              <a:t> </a:t>
            </a:r>
            <a:r>
              <a:rPr lang="es-ES" sz="5400" dirty="0" err="1">
                <a:latin typeface="DIN Condensed" pitchFamily="2" charset="0"/>
              </a:rPr>
              <a:t>this</a:t>
            </a:r>
            <a:r>
              <a:rPr lang="es-ES" sz="5400" dirty="0">
                <a:latin typeface="DIN Condensed" pitchFamily="2" charset="0"/>
              </a:rPr>
              <a:t> </a:t>
            </a:r>
            <a:r>
              <a:rPr lang="es-ES" sz="5400" dirty="0" err="1">
                <a:latin typeface="DIN Condensed" pitchFamily="2" charset="0"/>
              </a:rPr>
              <a:t>year</a:t>
            </a:r>
            <a:r>
              <a:rPr lang="es-ES" sz="5400" dirty="0">
                <a:latin typeface="DIN Condensed" pitchFamily="2" charset="0"/>
              </a:rPr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230719-7708-3E45-9B87-D86BB4D6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885120"/>
            <a:ext cx="7050157" cy="3965713"/>
          </a:xfrm>
          <a:prstGeom prst="rect">
            <a:avLst/>
          </a:prstGeom>
        </p:spPr>
      </p:pic>
      <p:pic>
        <p:nvPicPr>
          <p:cNvPr id="15" name="Picture 4" descr="Bildergebnis für icons .png">
            <a:extLst>
              <a:ext uri="{FF2B5EF4-FFF2-40B4-BE49-F238E27FC236}">
                <a16:creationId xmlns:a16="http://schemas.microsoft.com/office/drawing/2014/main" id="{076843BF-7EB8-6243-A0DD-17C9A8FC1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-346" r="52711" b="67847"/>
          <a:stretch/>
        </p:blipFill>
        <p:spPr bwMode="auto">
          <a:xfrm>
            <a:off x="9823908" y="2911266"/>
            <a:ext cx="1871705" cy="191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416438-B3FD-ED48-96CC-2C272B18E7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9" t="29978" r="7913" b="34022"/>
          <a:stretch/>
        </p:blipFill>
        <p:spPr>
          <a:xfrm rot="2813889">
            <a:off x="5570217" y="-882121"/>
            <a:ext cx="1328246" cy="377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1156BA-F1EA-244B-B825-A9D3DC84E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9" t="29978" r="7913" b="34022"/>
          <a:stretch/>
        </p:blipFill>
        <p:spPr>
          <a:xfrm rot="18230702">
            <a:off x="9383941" y="-882122"/>
            <a:ext cx="1328246" cy="377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F5C1DDB-E173-8F4D-A8D6-6E8EB722F2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9" t="29978" r="7913" b="34022"/>
          <a:stretch/>
        </p:blipFill>
        <p:spPr>
          <a:xfrm rot="19565443">
            <a:off x="11973492" y="-882122"/>
            <a:ext cx="1328247" cy="377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7E67E9-7FC5-7C42-8D14-139BA395B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787"/>
          <a:stretch/>
        </p:blipFill>
        <p:spPr>
          <a:xfrm>
            <a:off x="7636226" y="2598913"/>
            <a:ext cx="1849461" cy="14650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BF47ED-3541-5E45-9020-77626FDBC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9A79AE-B973-474F-ACF9-A43A39E7C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2236" y="7143261"/>
            <a:ext cx="1873451" cy="187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32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176E091-B305-E447-B63A-B048C492BD26}"/>
              </a:ext>
            </a:extLst>
          </p:cNvPr>
          <p:cNvSpPr txBox="1"/>
          <p:nvPr/>
        </p:nvSpPr>
        <p:spPr>
          <a:xfrm>
            <a:off x="676275" y="561975"/>
            <a:ext cx="7195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err="1">
                <a:latin typeface="DIN Condensed" pitchFamily="2" charset="0"/>
              </a:rPr>
              <a:t>What</a:t>
            </a:r>
            <a:r>
              <a:rPr lang="es-ES" sz="5400" dirty="0">
                <a:latin typeface="DIN Condensed" pitchFamily="2" charset="0"/>
              </a:rPr>
              <a:t> are </a:t>
            </a:r>
            <a:r>
              <a:rPr lang="es-ES" sz="5400" dirty="0" err="1">
                <a:latin typeface="DIN Condensed" pitchFamily="2" charset="0"/>
              </a:rPr>
              <a:t>our</a:t>
            </a:r>
            <a:r>
              <a:rPr lang="es-ES" sz="5400" dirty="0">
                <a:latin typeface="DIN Condensed" pitchFamily="2" charset="0"/>
              </a:rPr>
              <a:t> ideas </a:t>
            </a:r>
            <a:r>
              <a:rPr lang="es-ES" sz="5400" dirty="0" err="1">
                <a:latin typeface="DIN Condensed" pitchFamily="2" charset="0"/>
              </a:rPr>
              <a:t>for</a:t>
            </a:r>
            <a:r>
              <a:rPr lang="es-ES" sz="5400" dirty="0">
                <a:latin typeface="DIN Condensed" pitchFamily="2" charset="0"/>
              </a:rPr>
              <a:t> </a:t>
            </a:r>
            <a:r>
              <a:rPr lang="es-ES" sz="5400" dirty="0" err="1">
                <a:latin typeface="DIN Condensed" pitchFamily="2" charset="0"/>
              </a:rPr>
              <a:t>this</a:t>
            </a:r>
            <a:r>
              <a:rPr lang="es-ES" sz="5400" dirty="0">
                <a:latin typeface="DIN Condensed" pitchFamily="2" charset="0"/>
              </a:rPr>
              <a:t> </a:t>
            </a:r>
            <a:r>
              <a:rPr lang="es-ES" sz="5400" dirty="0" err="1">
                <a:latin typeface="DIN Condensed" pitchFamily="2" charset="0"/>
              </a:rPr>
              <a:t>year</a:t>
            </a:r>
            <a:r>
              <a:rPr lang="es-ES" sz="5400" dirty="0">
                <a:latin typeface="DIN Condensed" pitchFamily="2" charset="0"/>
              </a:rPr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230719-7708-3E45-9B87-D86BB4D6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885120"/>
            <a:ext cx="7050157" cy="3965713"/>
          </a:xfrm>
          <a:prstGeom prst="rect">
            <a:avLst/>
          </a:prstGeom>
        </p:spPr>
      </p:pic>
      <p:pic>
        <p:nvPicPr>
          <p:cNvPr id="15" name="Picture 4" descr="Bildergebnis für icons .png">
            <a:extLst>
              <a:ext uri="{FF2B5EF4-FFF2-40B4-BE49-F238E27FC236}">
                <a16:creationId xmlns:a16="http://schemas.microsoft.com/office/drawing/2014/main" id="{076843BF-7EB8-6243-A0DD-17C9A8FC1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-346" r="52711" b="67847"/>
          <a:stretch/>
        </p:blipFill>
        <p:spPr bwMode="auto">
          <a:xfrm>
            <a:off x="9823908" y="2911266"/>
            <a:ext cx="1871705" cy="191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416438-B3FD-ED48-96CC-2C272B18E7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9" t="29978" r="7913" b="34022"/>
          <a:stretch/>
        </p:blipFill>
        <p:spPr>
          <a:xfrm rot="2813889">
            <a:off x="7424417" y="2310176"/>
            <a:ext cx="1328246" cy="377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1156BA-F1EA-244B-B825-A9D3DC84E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9" t="29978" r="7913" b="34022"/>
          <a:stretch/>
        </p:blipFill>
        <p:spPr>
          <a:xfrm rot="18230702">
            <a:off x="8075423" y="2267371"/>
            <a:ext cx="1328246" cy="377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F5C1DDB-E173-8F4D-A8D6-6E8EB722F2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9" t="29978" r="7913" b="34022"/>
          <a:stretch/>
        </p:blipFill>
        <p:spPr>
          <a:xfrm rot="19565443">
            <a:off x="8522150" y="2363371"/>
            <a:ext cx="1328247" cy="377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7E67E9-7FC5-7C42-8D14-139BA395B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787"/>
          <a:stretch/>
        </p:blipFill>
        <p:spPr>
          <a:xfrm>
            <a:off x="7636227" y="2598914"/>
            <a:ext cx="1849462" cy="1465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BF47ED-3541-5E45-9020-77626FDBC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4D857E-A0BA-9D4A-ABC5-8BE8679659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3580" y="7224506"/>
            <a:ext cx="1873451" cy="187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89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0176E091-B305-E447-B63A-B048C492BD26}"/>
              </a:ext>
            </a:extLst>
          </p:cNvPr>
          <p:cNvSpPr txBox="1"/>
          <p:nvPr/>
        </p:nvSpPr>
        <p:spPr>
          <a:xfrm>
            <a:off x="676275" y="561975"/>
            <a:ext cx="7195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err="1">
                <a:latin typeface="DIN Condensed" pitchFamily="2" charset="0"/>
              </a:rPr>
              <a:t>What</a:t>
            </a:r>
            <a:r>
              <a:rPr lang="es-ES" sz="5400" dirty="0">
                <a:latin typeface="DIN Condensed" pitchFamily="2" charset="0"/>
              </a:rPr>
              <a:t> are </a:t>
            </a:r>
            <a:r>
              <a:rPr lang="es-ES" sz="5400" dirty="0" err="1">
                <a:latin typeface="DIN Condensed" pitchFamily="2" charset="0"/>
              </a:rPr>
              <a:t>our</a:t>
            </a:r>
            <a:r>
              <a:rPr lang="es-ES" sz="5400" dirty="0">
                <a:latin typeface="DIN Condensed" pitchFamily="2" charset="0"/>
              </a:rPr>
              <a:t> ideas </a:t>
            </a:r>
            <a:r>
              <a:rPr lang="es-ES" sz="5400" dirty="0" err="1">
                <a:latin typeface="DIN Condensed" pitchFamily="2" charset="0"/>
              </a:rPr>
              <a:t>for</a:t>
            </a:r>
            <a:r>
              <a:rPr lang="es-ES" sz="5400" dirty="0">
                <a:latin typeface="DIN Condensed" pitchFamily="2" charset="0"/>
              </a:rPr>
              <a:t> </a:t>
            </a:r>
            <a:r>
              <a:rPr lang="es-ES" sz="5400" dirty="0" err="1">
                <a:latin typeface="DIN Condensed" pitchFamily="2" charset="0"/>
              </a:rPr>
              <a:t>this</a:t>
            </a:r>
            <a:r>
              <a:rPr lang="es-ES" sz="5400" dirty="0">
                <a:latin typeface="DIN Condensed" pitchFamily="2" charset="0"/>
              </a:rPr>
              <a:t> </a:t>
            </a:r>
            <a:r>
              <a:rPr lang="es-ES" sz="5400" dirty="0" err="1">
                <a:latin typeface="DIN Condensed" pitchFamily="2" charset="0"/>
              </a:rPr>
              <a:t>year</a:t>
            </a:r>
            <a:r>
              <a:rPr lang="es-ES" sz="5400" dirty="0">
                <a:latin typeface="DIN Condensed" pitchFamily="2" charset="0"/>
              </a:rPr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230719-7708-3E45-9B87-D86BB4D6955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885120"/>
            <a:ext cx="7050157" cy="3965713"/>
          </a:xfrm>
          <a:prstGeom prst="rect">
            <a:avLst/>
          </a:prstGeom>
        </p:spPr>
      </p:pic>
      <p:pic>
        <p:nvPicPr>
          <p:cNvPr id="15" name="Picture 4" descr="Bildergebnis für icons .png">
            <a:extLst>
              <a:ext uri="{FF2B5EF4-FFF2-40B4-BE49-F238E27FC236}">
                <a16:creationId xmlns:a16="http://schemas.microsoft.com/office/drawing/2014/main" id="{076843BF-7EB8-6243-A0DD-17C9A8FC1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-346" r="52711" b="67847"/>
          <a:stretch/>
        </p:blipFill>
        <p:spPr bwMode="auto">
          <a:xfrm>
            <a:off x="9823908" y="2911266"/>
            <a:ext cx="1871705" cy="191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416438-B3FD-ED48-96CC-2C272B18E7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9" t="29978" r="7913" b="34022"/>
          <a:stretch/>
        </p:blipFill>
        <p:spPr>
          <a:xfrm rot="2813889">
            <a:off x="7424417" y="2310176"/>
            <a:ext cx="1328246" cy="377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1156BA-F1EA-244B-B825-A9D3DC84E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9" t="29978" r="7913" b="34022"/>
          <a:stretch/>
        </p:blipFill>
        <p:spPr>
          <a:xfrm rot="18230702">
            <a:off x="8075423" y="2267371"/>
            <a:ext cx="1328246" cy="377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F5C1DDB-E173-8F4D-A8D6-6E8EB722F2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9" t="29978" r="7913" b="34022"/>
          <a:stretch/>
        </p:blipFill>
        <p:spPr>
          <a:xfrm rot="19565443">
            <a:off x="8522150" y="2363371"/>
            <a:ext cx="1328247" cy="377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7E67E9-7FC5-7C42-8D14-139BA395B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787"/>
          <a:stretch/>
        </p:blipFill>
        <p:spPr>
          <a:xfrm>
            <a:off x="7636227" y="2598914"/>
            <a:ext cx="1849462" cy="1465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BF47ED-3541-5E45-9020-77626FDBC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5B1EDA-4247-5146-ABED-33F1C04705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4232" y="4369065"/>
            <a:ext cx="1873451" cy="187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73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6BF47ED-3541-5E45-9020-77626FDBC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29D5BE-7250-C74B-9D5A-679434B21CC7}"/>
              </a:ext>
            </a:extLst>
          </p:cNvPr>
          <p:cNvSpPr txBox="1"/>
          <p:nvPr/>
        </p:nvSpPr>
        <p:spPr>
          <a:xfrm>
            <a:off x="1542516" y="6572176"/>
            <a:ext cx="193617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3900" dirty="0">
                <a:latin typeface="DIN Condensed" pitchFamily="2" charset="0"/>
              </a:rPr>
              <a:t>1.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77EFE4-B21C-8A4A-9364-6958565DCF95}"/>
              </a:ext>
            </a:extLst>
          </p:cNvPr>
          <p:cNvSpPr txBox="1"/>
          <p:nvPr/>
        </p:nvSpPr>
        <p:spPr>
          <a:xfrm>
            <a:off x="3118726" y="6627517"/>
            <a:ext cx="127659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3900" dirty="0">
                <a:latin typeface="DIN Condensed" pitchFamily="2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AEE790-297C-AE4C-B8E2-77AE691BD974}"/>
              </a:ext>
            </a:extLst>
          </p:cNvPr>
          <p:cNvSpPr txBox="1"/>
          <p:nvPr/>
        </p:nvSpPr>
        <p:spPr>
          <a:xfrm>
            <a:off x="9527488" y="6664133"/>
            <a:ext cx="127659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3900" dirty="0">
                <a:latin typeface="DIN Condensed" pitchFamily="2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E9C72A-BCA7-C045-843F-093F6DE38956}"/>
              </a:ext>
            </a:extLst>
          </p:cNvPr>
          <p:cNvSpPr txBox="1"/>
          <p:nvPr/>
        </p:nvSpPr>
        <p:spPr>
          <a:xfrm>
            <a:off x="5663000" y="6627517"/>
            <a:ext cx="211933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3900" dirty="0">
                <a:latin typeface="DIN Condensed" pitchFamily="2" charset="0"/>
              </a:rPr>
              <a:t>9.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73FF60-AC0C-C944-A0AE-16D740AF34D6}"/>
              </a:ext>
            </a:extLst>
          </p:cNvPr>
          <p:cNvSpPr txBox="1"/>
          <p:nvPr/>
        </p:nvSpPr>
        <p:spPr>
          <a:xfrm>
            <a:off x="7178482" y="6627517"/>
            <a:ext cx="127659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3900" dirty="0">
                <a:latin typeface="DIN Condensed" pitchFamily="2" charset="0"/>
              </a:rPr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B314A3-414A-454B-88FF-8913FDC65EE4}"/>
              </a:ext>
            </a:extLst>
          </p:cNvPr>
          <p:cNvSpPr txBox="1"/>
          <p:nvPr/>
        </p:nvSpPr>
        <p:spPr>
          <a:xfrm>
            <a:off x="4390885" y="6627517"/>
            <a:ext cx="127659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3900" dirty="0">
                <a:latin typeface="DIN Condensed" pitchFamily="2" charset="0"/>
              </a:rPr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11DC4C-2287-1A42-85AE-67884135EC7B}"/>
              </a:ext>
            </a:extLst>
          </p:cNvPr>
          <p:cNvSpPr txBox="1"/>
          <p:nvPr/>
        </p:nvSpPr>
        <p:spPr>
          <a:xfrm>
            <a:off x="8352985" y="6664133"/>
            <a:ext cx="127659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3900" dirty="0">
                <a:latin typeface="DIN Condensed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83806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834 L -0.00208 -0.7761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834 L -0.00065 -0.7719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1 -0.0243 L 0.00221 -0.7678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6 L 0.00065 -0.76574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1111 L 0.00052 -0.7678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3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6 -0.00301 L -0.0056 -0.76389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6 -0.01921 L 0.0056 -0.75764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3" grpId="0"/>
      <p:bldP spid="24" grpId="0"/>
      <p:bldP spid="25" grpId="0"/>
      <p:bldP spid="31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D88584-26F8-0441-BBC8-73E855686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31" y="1222910"/>
            <a:ext cx="6864350" cy="1701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ACA43E-6268-164F-BB0B-601285A0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853" y="1872812"/>
            <a:ext cx="7607300" cy="1409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D4DF39-6DB6-9E48-BCF4-43F847F57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848" y="2941814"/>
            <a:ext cx="7620000" cy="99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5ECAAB-EE99-2A45-9D5E-97302AF91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150" y="3736646"/>
            <a:ext cx="7607300" cy="1612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0B7ACD-857F-C440-93CB-A8D9C1787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904" y="4419380"/>
            <a:ext cx="7620000" cy="1384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BF772E-2B8B-3A49-A05F-F2EDC964F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7749" y="479985"/>
            <a:ext cx="7632700" cy="1714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AB7BE6-E474-DC45-94D0-BC811D543F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081" y="2478264"/>
            <a:ext cx="7620000" cy="1917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C116EB-8AC6-ED4D-AFF9-93128D5B2B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9696" y="3949507"/>
            <a:ext cx="7620000" cy="1485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DF112B-D15A-5544-A754-B9C306B325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481" y="1365933"/>
            <a:ext cx="7594600" cy="774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75D4B0-702B-084E-82D9-33BA4898F1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1426" y="1571231"/>
            <a:ext cx="5847913" cy="167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5C0399E-5CB1-1644-9CF9-921153ED91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1904" y="4848681"/>
            <a:ext cx="7645400" cy="1905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012DC7-164C-1F4D-B10A-09DA3D62BE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61E977-C8DA-D446-9F24-4337DE60BC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20016" y="1896513"/>
            <a:ext cx="6399487" cy="15598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A30F03-BEF5-8D47-B6E7-88249540B6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8427" y="3437666"/>
            <a:ext cx="6628908" cy="1684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A933E-D2C5-1D44-A7D4-29B5083917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57752" y="2593455"/>
            <a:ext cx="7620000" cy="165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C6EFEC-82F4-FB47-8AC5-C231D08BE49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5081" y="5479356"/>
            <a:ext cx="75946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0CD32F-1016-BB4A-AB9C-72D37E665A7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0572" y="394114"/>
            <a:ext cx="6457402" cy="183265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BB1DDFC-A629-BD4A-A1CF-B19755A0E36F}"/>
              </a:ext>
            </a:extLst>
          </p:cNvPr>
          <p:cNvGrpSpPr/>
          <p:nvPr/>
        </p:nvGrpSpPr>
        <p:grpSpPr>
          <a:xfrm>
            <a:off x="2527190" y="27321"/>
            <a:ext cx="6858000" cy="6858000"/>
            <a:chOff x="2667000" y="0"/>
            <a:chExt cx="6858000" cy="68580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01E444C-4CA8-3B4D-9737-040D908B4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pic>
          <p:nvPicPr>
            <p:cNvPr id="24" name="Picture 2" descr="Resultado de imagen de datalab usal">
              <a:extLst>
                <a:ext uri="{FF2B5EF4-FFF2-40B4-BE49-F238E27FC236}">
                  <a16:creationId xmlns:a16="http://schemas.microsoft.com/office/drawing/2014/main" id="{C009D2FD-8F55-BA44-B8DD-590889B820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432"/>
            <a:stretch/>
          </p:blipFill>
          <p:spPr bwMode="auto">
            <a:xfrm>
              <a:off x="5986747" y="4550929"/>
              <a:ext cx="1351721" cy="1109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623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5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5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B012DC7-164C-1F4D-B10A-09DA3D62B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02CBF7B-BCD7-6C4B-9475-CA5877706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782" y="1039835"/>
            <a:ext cx="4972660" cy="497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50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7CCF4C-36F1-8644-94F5-2EF3A79C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05360"/>
            <a:ext cx="12192000" cy="5452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61ACD4-EB65-6146-AAA5-53C8D373D4D2}"/>
              </a:ext>
            </a:extLst>
          </p:cNvPr>
          <p:cNvSpPr txBox="1"/>
          <p:nvPr/>
        </p:nvSpPr>
        <p:spPr>
          <a:xfrm>
            <a:off x="1391893" y="635920"/>
            <a:ext cx="4454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200" dirty="0">
                <a:latin typeface="DIN Condensed" pitchFamily="2" charset="0"/>
              </a:rPr>
              <a:t>Active </a:t>
            </a:r>
            <a:r>
              <a:rPr lang="es-ES" sz="7200" dirty="0" err="1">
                <a:latin typeface="DIN Condensed" pitchFamily="2" charset="0"/>
              </a:rPr>
              <a:t>learning</a:t>
            </a:r>
            <a:endParaRPr lang="es-ES" sz="7200" dirty="0">
              <a:latin typeface="DIN Condensed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C723B8-FEA2-244A-BCCE-847750A56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75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723B8-FEA2-244A-BCCE-847750A56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22FFEC-4FAC-6842-82D4-0BD6A1647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93" y="2462212"/>
            <a:ext cx="2160587" cy="21605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20A5497-016B-D24A-AE54-3E5B3DD67396}"/>
              </a:ext>
            </a:extLst>
          </p:cNvPr>
          <p:cNvGrpSpPr/>
          <p:nvPr/>
        </p:nvGrpSpPr>
        <p:grpSpPr>
          <a:xfrm>
            <a:off x="8755380" y="2261533"/>
            <a:ext cx="2742663" cy="2561944"/>
            <a:chOff x="4688780" y="1857375"/>
            <a:chExt cx="2742663" cy="25619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4992B9-A57C-C545-8006-49D9224EE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4080" y="1857375"/>
              <a:ext cx="1606363" cy="16063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211ABA-52A3-3B42-BB33-7EC94CB63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080" y="2660556"/>
              <a:ext cx="1606363" cy="16063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C0F635-EFD4-A646-998C-DD24FBC3C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780" y="2812956"/>
              <a:ext cx="1606363" cy="1606363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DB20F8C-F53B-0B4C-A227-FE3E71C2B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50" y="2198593"/>
            <a:ext cx="2687824" cy="26878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0146F3-6121-684E-9553-AD6E684BC3DD}"/>
              </a:ext>
            </a:extLst>
          </p:cNvPr>
          <p:cNvSpPr txBox="1"/>
          <p:nvPr/>
        </p:nvSpPr>
        <p:spPr>
          <a:xfrm>
            <a:off x="1625470" y="1269741"/>
            <a:ext cx="2570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>
                <a:latin typeface="DIN Condensed" pitchFamily="2" charset="0"/>
              </a:rPr>
              <a:t>Website</a:t>
            </a:r>
            <a:endParaRPr lang="es-ES" sz="4800" dirty="0">
              <a:latin typeface="DIN Condense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E72E1-6F2D-2246-A844-803480F2DA0F}"/>
              </a:ext>
            </a:extLst>
          </p:cNvPr>
          <p:cNvSpPr txBox="1"/>
          <p:nvPr/>
        </p:nvSpPr>
        <p:spPr>
          <a:xfrm>
            <a:off x="5597324" y="1269740"/>
            <a:ext cx="2570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DIN Condensed" pitchFamily="2" charset="0"/>
              </a:rPr>
              <a:t>Rating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C11DC-08DF-F442-A8EC-7D257D938E01}"/>
              </a:ext>
            </a:extLst>
          </p:cNvPr>
          <p:cNvSpPr txBox="1"/>
          <p:nvPr/>
        </p:nvSpPr>
        <p:spPr>
          <a:xfrm>
            <a:off x="9187343" y="1269739"/>
            <a:ext cx="2570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>
                <a:latin typeface="DIN Condensed" pitchFamily="2" charset="0"/>
              </a:rPr>
              <a:t>Approval</a:t>
            </a:r>
            <a:endParaRPr lang="es-ES" sz="4800" dirty="0"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814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196CE-663B-4146-A58C-6CB366648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38A3BB-8A2A-CD40-899F-CCB0D7DA1B63}"/>
              </a:ext>
            </a:extLst>
          </p:cNvPr>
          <p:cNvSpPr txBox="1"/>
          <p:nvPr/>
        </p:nvSpPr>
        <p:spPr>
          <a:xfrm>
            <a:off x="573156" y="1573697"/>
            <a:ext cx="4691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DIN Condensed" pitchFamily="2" charset="0"/>
              </a:rPr>
              <a:t>Alejandro Marcos Díaz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D81B3-C58B-0248-BE0A-FD7EAF881BB3}"/>
              </a:ext>
            </a:extLst>
          </p:cNvPr>
          <p:cNvSpPr txBox="1"/>
          <p:nvPr/>
        </p:nvSpPr>
        <p:spPr>
          <a:xfrm>
            <a:off x="573156" y="3723863"/>
            <a:ext cx="4644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DIN Condensed" pitchFamily="2" charset="0"/>
              </a:rPr>
              <a:t>Gonzalo Martín Amador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40B75-EB9D-1B4C-873D-97D3B912670F}"/>
              </a:ext>
            </a:extLst>
          </p:cNvPr>
          <p:cNvSpPr txBox="1"/>
          <p:nvPr/>
        </p:nvSpPr>
        <p:spPr>
          <a:xfrm>
            <a:off x="2186605" y="2404694"/>
            <a:ext cx="695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DIN Condensed" pitchFamily="2" charset="0"/>
              </a:rPr>
              <a:t>3º Ingeniería informática + </a:t>
            </a:r>
            <a:r>
              <a:rPr lang="es-ES" sz="3600" dirty="0" err="1">
                <a:latin typeface="DIN Condensed" pitchFamily="2" charset="0"/>
              </a:rPr>
              <a:t>ADEt</a:t>
            </a:r>
            <a:endParaRPr lang="es-ES" sz="3600" dirty="0">
              <a:latin typeface="DIN Condense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FAC83D-7DEA-DC4D-AC30-EC7F670F8801}"/>
              </a:ext>
            </a:extLst>
          </p:cNvPr>
          <p:cNvSpPr txBox="1"/>
          <p:nvPr/>
        </p:nvSpPr>
        <p:spPr>
          <a:xfrm>
            <a:off x="2186606" y="4554860"/>
            <a:ext cx="695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latin typeface="DIN Condensed" pitchFamily="2" charset="0"/>
              </a:rPr>
              <a:t>3º Ingeniería informática + </a:t>
            </a:r>
            <a:r>
              <a:rPr lang="es-ES" sz="3600" dirty="0" err="1">
                <a:latin typeface="DIN Condensed" pitchFamily="2" charset="0"/>
              </a:rPr>
              <a:t>ADEt</a:t>
            </a:r>
            <a:endParaRPr lang="es-ES" sz="3600" dirty="0">
              <a:latin typeface="DIN Condensed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F3777-B04E-2842-BFDE-573F3C5C4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557" y="1234901"/>
            <a:ext cx="993910" cy="9939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A6434E-E7D4-DF43-9857-E20DF0FC5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557" y="3560950"/>
            <a:ext cx="993910" cy="9939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54BB28-C70E-9C4D-8471-C644E0620D58}"/>
              </a:ext>
            </a:extLst>
          </p:cNvPr>
          <p:cNvSpPr txBox="1"/>
          <p:nvPr/>
        </p:nvSpPr>
        <p:spPr>
          <a:xfrm>
            <a:off x="8196467" y="3765517"/>
            <a:ext cx="5162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DIN Condensed" pitchFamily="2" charset="0"/>
              </a:rPr>
              <a:t>Gonzalo Martín Amador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9CA3FA-D3B5-3A40-A31A-5D1FA1E32E8A}"/>
              </a:ext>
            </a:extLst>
          </p:cNvPr>
          <p:cNvSpPr txBox="1"/>
          <p:nvPr/>
        </p:nvSpPr>
        <p:spPr>
          <a:xfrm>
            <a:off x="8196467" y="1462673"/>
            <a:ext cx="5162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DIN Condensed" pitchFamily="2" charset="0"/>
              </a:rPr>
              <a:t>Alejandro Marcos Díaz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B420A5-BDBC-8E48-9549-B0C8C0F72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947" y="2404694"/>
            <a:ext cx="617130" cy="4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31A7AA-0E15-D642-9563-925199114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947" y="4733779"/>
            <a:ext cx="617130" cy="4674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5FADA35-1F11-134C-8FE2-21A3A0A3E7A8}"/>
              </a:ext>
            </a:extLst>
          </p:cNvPr>
          <p:cNvSpPr txBox="1"/>
          <p:nvPr/>
        </p:nvSpPr>
        <p:spPr>
          <a:xfrm>
            <a:off x="8196466" y="4664184"/>
            <a:ext cx="5162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DIN Condensed" pitchFamily="2" charset="0"/>
              </a:rPr>
              <a:t>gon99martin@gmail.com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7ED9E6-AE88-3645-B5B0-BD4C61D005B4}"/>
              </a:ext>
            </a:extLst>
          </p:cNvPr>
          <p:cNvSpPr txBox="1"/>
          <p:nvPr/>
        </p:nvSpPr>
        <p:spPr>
          <a:xfrm>
            <a:off x="8172829" y="2352180"/>
            <a:ext cx="5162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DIN Condensed" pitchFamily="2" charset="0"/>
              </a:rPr>
              <a:t>alex99md@gmail.com</a:t>
            </a:r>
          </a:p>
        </p:txBody>
      </p:sp>
    </p:spTree>
    <p:extLst>
      <p:ext uri="{BB962C8B-B14F-4D97-AF65-F5344CB8AC3E}">
        <p14:creationId xmlns:p14="http://schemas.microsoft.com/office/powerpoint/2010/main" val="4037255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723B8-FEA2-244A-BCCE-847750A56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DE008E-2DD8-6F49-9875-69EB41E57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44" y="879680"/>
            <a:ext cx="4565911" cy="4565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C644AA5-C618-9D4C-817E-2BBC5FF0B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43239" y="879680"/>
            <a:ext cx="5056562" cy="45904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2E2A01-7AB7-FF45-9D82-11406E8E9F6D}"/>
              </a:ext>
            </a:extLst>
          </p:cNvPr>
          <p:cNvSpPr txBox="1"/>
          <p:nvPr/>
        </p:nvSpPr>
        <p:spPr>
          <a:xfrm>
            <a:off x="3080717" y="-2215991"/>
            <a:ext cx="755988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dirty="0"/>
              <a:t>Natural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6F20F-246B-494C-9782-BBD56D1CF61B}"/>
              </a:ext>
            </a:extLst>
          </p:cNvPr>
          <p:cNvSpPr txBox="1"/>
          <p:nvPr/>
        </p:nvSpPr>
        <p:spPr>
          <a:xfrm>
            <a:off x="-7211017" y="6209763"/>
            <a:ext cx="78282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dirty="0" err="1"/>
              <a:t>Language</a:t>
            </a:r>
            <a:endParaRPr lang="es-ES" sz="13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82E0D-CBCC-7544-BDE9-270D9A7ED3AB}"/>
              </a:ext>
            </a:extLst>
          </p:cNvPr>
          <p:cNvSpPr txBox="1"/>
          <p:nvPr/>
        </p:nvSpPr>
        <p:spPr>
          <a:xfrm>
            <a:off x="12537041" y="6391719"/>
            <a:ext cx="83748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dirty="0" err="1"/>
              <a:t>Processing</a:t>
            </a:r>
            <a:endParaRPr lang="es-ES" sz="13800" dirty="0"/>
          </a:p>
        </p:txBody>
      </p:sp>
    </p:spTree>
    <p:extLst>
      <p:ext uri="{BB962C8B-B14F-4D97-AF65-F5344CB8AC3E}">
        <p14:creationId xmlns:p14="http://schemas.microsoft.com/office/powerpoint/2010/main" val="1643715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723B8-FEA2-244A-BCCE-847750A56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3294C3-88CE-D440-AC8A-79A0948FFD75}"/>
              </a:ext>
            </a:extLst>
          </p:cNvPr>
          <p:cNvSpPr txBox="1"/>
          <p:nvPr/>
        </p:nvSpPr>
        <p:spPr>
          <a:xfrm>
            <a:off x="3015605" y="289190"/>
            <a:ext cx="755988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dirty="0"/>
              <a:t>Natural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0FE1F-6613-AF4F-8111-ECCC6EC73780}"/>
              </a:ext>
            </a:extLst>
          </p:cNvPr>
          <p:cNvSpPr txBox="1"/>
          <p:nvPr/>
        </p:nvSpPr>
        <p:spPr>
          <a:xfrm>
            <a:off x="2458510" y="2146099"/>
            <a:ext cx="78282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dirty="0" err="1"/>
              <a:t>Language</a:t>
            </a:r>
            <a:endParaRPr lang="es-ES" sz="13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892DE-E6CD-AB43-9E87-9B502A89FD26}"/>
              </a:ext>
            </a:extLst>
          </p:cNvPr>
          <p:cNvSpPr txBox="1"/>
          <p:nvPr/>
        </p:nvSpPr>
        <p:spPr>
          <a:xfrm>
            <a:off x="2200597" y="4003008"/>
            <a:ext cx="83748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dirty="0" err="1"/>
              <a:t>Processing</a:t>
            </a:r>
            <a:endParaRPr lang="es-ES" sz="13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3B162-EBE1-FF41-87A3-71D87A873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71" t="6803" r="26618" b="7525"/>
          <a:stretch/>
        </p:blipFill>
        <p:spPr>
          <a:xfrm>
            <a:off x="5839982" y="3577125"/>
            <a:ext cx="46468" cy="4571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511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723B8-FEA2-244A-BCCE-847750A56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3294C3-88CE-D440-AC8A-79A0948FFD75}"/>
              </a:ext>
            </a:extLst>
          </p:cNvPr>
          <p:cNvSpPr txBox="1"/>
          <p:nvPr/>
        </p:nvSpPr>
        <p:spPr>
          <a:xfrm>
            <a:off x="3607276" y="6858000"/>
            <a:ext cx="755988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dirty="0"/>
              <a:t>Natural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0FE1F-6613-AF4F-8111-ECCC6EC73780}"/>
              </a:ext>
            </a:extLst>
          </p:cNvPr>
          <p:cNvSpPr txBox="1"/>
          <p:nvPr/>
        </p:nvSpPr>
        <p:spPr>
          <a:xfrm>
            <a:off x="11498043" y="-2215991"/>
            <a:ext cx="782823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dirty="0" err="1"/>
              <a:t>Language</a:t>
            </a:r>
            <a:endParaRPr lang="es-ES" sz="13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892DE-E6CD-AB43-9E87-9B502A89FD26}"/>
              </a:ext>
            </a:extLst>
          </p:cNvPr>
          <p:cNvSpPr txBox="1"/>
          <p:nvPr/>
        </p:nvSpPr>
        <p:spPr>
          <a:xfrm>
            <a:off x="-5983133" y="-2208735"/>
            <a:ext cx="837488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800" dirty="0" err="1"/>
              <a:t>Processing</a:t>
            </a:r>
            <a:endParaRPr lang="es-ES" sz="13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C56BE1-E3E3-DB47-B583-EBC742F18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71" t="6803" r="26618" b="7525"/>
          <a:stretch/>
        </p:blipFill>
        <p:spPr>
          <a:xfrm>
            <a:off x="2912507" y="325464"/>
            <a:ext cx="6076509" cy="597861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7814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723B8-FEA2-244A-BCCE-847750A56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844094-2996-564E-9D71-4C9F4A25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353" y="1346432"/>
            <a:ext cx="8370168" cy="374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8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723B8-FEA2-244A-BCCE-847750A56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561F1C-FABE-DA4B-AA37-019B0F8B4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182" y="1752241"/>
            <a:ext cx="1039090" cy="1039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FB1A75-8DC0-7D48-9684-65BBD31C7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000" y="1752242"/>
            <a:ext cx="1039090" cy="1039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02C5A9-E506-D14C-81A2-1506FC5A1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04818" y="1752241"/>
            <a:ext cx="1039090" cy="1039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59320F-272A-DC4F-A286-B70233B36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55636" y="1752241"/>
            <a:ext cx="1039090" cy="1039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33C0B2-AF76-244A-95BE-B2EB6C8BC23B}"/>
              </a:ext>
            </a:extLst>
          </p:cNvPr>
          <p:cNvSpPr txBox="1"/>
          <p:nvPr/>
        </p:nvSpPr>
        <p:spPr>
          <a:xfrm>
            <a:off x="717451" y="575692"/>
            <a:ext cx="5781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latin typeface="DIN Condensed" pitchFamily="2" charset="0"/>
              </a:rPr>
              <a:t>Applications</a:t>
            </a:r>
            <a:r>
              <a:rPr lang="es-ES" sz="5400" dirty="0">
                <a:latin typeface="DIN Condensed" pitchFamily="2" charset="0"/>
              </a:rPr>
              <a:t> of NLP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E34942-7F94-7F45-88C5-BD1B3F23979F}"/>
              </a:ext>
            </a:extLst>
          </p:cNvPr>
          <p:cNvSpPr txBox="1"/>
          <p:nvPr/>
        </p:nvSpPr>
        <p:spPr>
          <a:xfrm>
            <a:off x="717450" y="1878850"/>
            <a:ext cx="5781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B050"/>
                </a:solidFill>
                <a:latin typeface="DIN Condensed" pitchFamily="2" charset="0"/>
              </a:rPr>
              <a:t>Sentimental </a:t>
            </a:r>
            <a:r>
              <a:rPr lang="es-ES" sz="4400" dirty="0" err="1">
                <a:solidFill>
                  <a:srgbClr val="00B050"/>
                </a:solidFill>
                <a:latin typeface="DIN Condensed" pitchFamily="2" charset="0"/>
              </a:rPr>
              <a:t>analysis</a:t>
            </a:r>
            <a:endParaRPr lang="es-ES" sz="4400" dirty="0">
              <a:solidFill>
                <a:srgbClr val="00B050"/>
              </a:solidFill>
              <a:latin typeface="DIN Condense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816CF-FBBF-D242-920F-178878A5917C}"/>
              </a:ext>
            </a:extLst>
          </p:cNvPr>
          <p:cNvSpPr txBox="1"/>
          <p:nvPr/>
        </p:nvSpPr>
        <p:spPr>
          <a:xfrm>
            <a:off x="717450" y="3252984"/>
            <a:ext cx="5781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B050"/>
                </a:solidFill>
                <a:latin typeface="DIN Condensed" pitchFamily="2" charset="0"/>
              </a:rPr>
              <a:t>Speech</a:t>
            </a:r>
            <a:r>
              <a:rPr lang="es-ES" sz="4400" dirty="0">
                <a:solidFill>
                  <a:srgbClr val="00B050"/>
                </a:solidFill>
                <a:latin typeface="DIN Condensed" pitchFamily="2" charset="0"/>
              </a:rPr>
              <a:t> </a:t>
            </a:r>
            <a:r>
              <a:rPr lang="es-ES" sz="4400" dirty="0" err="1">
                <a:solidFill>
                  <a:srgbClr val="00B050"/>
                </a:solidFill>
                <a:latin typeface="DIN Condensed" pitchFamily="2" charset="0"/>
              </a:rPr>
              <a:t>recognition</a:t>
            </a:r>
            <a:endParaRPr lang="es-ES" sz="4400" dirty="0">
              <a:solidFill>
                <a:srgbClr val="00B050"/>
              </a:solidFill>
              <a:latin typeface="DIN Condensed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8ADA11-BE39-364F-A31C-5A0D82BCD582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4567360" y="3031684"/>
            <a:ext cx="5744258" cy="12120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F2DF2C-E30A-2D4C-B0B5-691999B66B8C}"/>
              </a:ext>
            </a:extLst>
          </p:cNvPr>
          <p:cNvSpPr txBox="1"/>
          <p:nvPr/>
        </p:nvSpPr>
        <p:spPr>
          <a:xfrm>
            <a:off x="717449" y="4627116"/>
            <a:ext cx="5781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00B050"/>
                </a:solidFill>
                <a:latin typeface="DIN Condensed" pitchFamily="2" charset="0"/>
              </a:rPr>
              <a:t>Authomatic</a:t>
            </a:r>
            <a:r>
              <a:rPr lang="es-ES" sz="4400" dirty="0">
                <a:solidFill>
                  <a:srgbClr val="00B050"/>
                </a:solidFill>
                <a:latin typeface="DIN Condensed" pitchFamily="2" charset="0"/>
              </a:rPr>
              <a:t> </a:t>
            </a:r>
            <a:r>
              <a:rPr lang="es-ES" sz="4400" dirty="0" err="1">
                <a:solidFill>
                  <a:srgbClr val="00B050"/>
                </a:solidFill>
                <a:latin typeface="DIN Condensed" pitchFamily="2" charset="0"/>
              </a:rPr>
              <a:t>texts</a:t>
            </a:r>
            <a:r>
              <a:rPr lang="es-ES" sz="4400" dirty="0">
                <a:solidFill>
                  <a:srgbClr val="00B050"/>
                </a:solidFill>
                <a:latin typeface="DIN Condensed" pitchFamily="2" charset="0"/>
              </a:rPr>
              <a:t> </a:t>
            </a:r>
            <a:r>
              <a:rPr lang="es-ES" sz="4400" dirty="0" err="1">
                <a:solidFill>
                  <a:srgbClr val="00B050"/>
                </a:solidFill>
                <a:latin typeface="DIN Condensed" pitchFamily="2" charset="0"/>
              </a:rPr>
              <a:t>translation</a:t>
            </a:r>
            <a:endParaRPr lang="es-ES" sz="4400" dirty="0">
              <a:solidFill>
                <a:srgbClr val="00B050"/>
              </a:solidFill>
              <a:latin typeface="DIN Condensed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40D66-7C13-A14C-B02E-B12C630A4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1591" y="4465023"/>
            <a:ext cx="1341966" cy="1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2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509 L -0.62032 0.00509 " pathEditMode="relative" ptsTypes="AA">
                                      <p:cBhvr>
                                        <p:cTn id="1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509 L -0.62148 0.00509 " pathEditMode="relative" ptsTypes="AA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509 L -0.62266 0.00509 " pathEditMode="relative" ptsTypes="AA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718 L -0.62266 0.00301 " pathEditMode="relative" rAng="0" ptsTypes="AA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94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723B8-FEA2-244A-BCCE-847750A56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33C0B2-AF76-244A-95BE-B2EB6C8BC23B}"/>
              </a:ext>
            </a:extLst>
          </p:cNvPr>
          <p:cNvSpPr txBox="1"/>
          <p:nvPr/>
        </p:nvSpPr>
        <p:spPr>
          <a:xfrm>
            <a:off x="717451" y="575692"/>
            <a:ext cx="5781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latin typeface="DIN Condensed" pitchFamily="2" charset="0"/>
              </a:rPr>
              <a:t>Applications</a:t>
            </a:r>
            <a:r>
              <a:rPr lang="es-ES" sz="5400" dirty="0">
                <a:latin typeface="DIN Condensed" pitchFamily="2" charset="0"/>
              </a:rPr>
              <a:t> of NLP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84719-C0EF-9543-89EE-1560F6E568D0}"/>
              </a:ext>
            </a:extLst>
          </p:cNvPr>
          <p:cNvSpPr txBox="1"/>
          <p:nvPr/>
        </p:nvSpPr>
        <p:spPr>
          <a:xfrm>
            <a:off x="717451" y="1828800"/>
            <a:ext cx="65814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>
                <a:solidFill>
                  <a:srgbClr val="00B050"/>
                </a:solidFill>
                <a:latin typeface="DIN Condensed" pitchFamily="2" charset="0"/>
              </a:rPr>
              <a:t>Authomatic</a:t>
            </a:r>
            <a:r>
              <a:rPr lang="es-ES" sz="4800" dirty="0">
                <a:solidFill>
                  <a:srgbClr val="00B050"/>
                </a:solidFill>
                <a:latin typeface="DIN Condensed" pitchFamily="2" charset="0"/>
              </a:rPr>
              <a:t> </a:t>
            </a:r>
            <a:r>
              <a:rPr lang="es-ES" sz="4800" dirty="0" err="1">
                <a:solidFill>
                  <a:srgbClr val="00B050"/>
                </a:solidFill>
                <a:latin typeface="DIN Condensed" pitchFamily="2" charset="0"/>
              </a:rPr>
              <a:t>answers</a:t>
            </a:r>
            <a:r>
              <a:rPr lang="es-ES" sz="4800" dirty="0">
                <a:solidFill>
                  <a:srgbClr val="00B050"/>
                </a:solidFill>
                <a:latin typeface="DIN Condensed" pitchFamily="2" charset="0"/>
              </a:rPr>
              <a:t> to </a:t>
            </a:r>
            <a:r>
              <a:rPr lang="es-ES" sz="4800" dirty="0" err="1">
                <a:solidFill>
                  <a:srgbClr val="00B050"/>
                </a:solidFill>
                <a:latin typeface="DIN Condensed" pitchFamily="2" charset="0"/>
              </a:rPr>
              <a:t>questions</a:t>
            </a:r>
            <a:r>
              <a:rPr lang="es-ES" sz="4800" dirty="0">
                <a:solidFill>
                  <a:srgbClr val="00B050"/>
                </a:solidFill>
                <a:latin typeface="DIN Condensed" pitchFamily="2" charset="0"/>
              </a:rPr>
              <a:t> (</a:t>
            </a:r>
            <a:r>
              <a:rPr lang="es-ES" sz="4800" dirty="0" err="1">
                <a:solidFill>
                  <a:srgbClr val="00B050"/>
                </a:solidFill>
                <a:latin typeface="DIN Condensed" pitchFamily="2" charset="0"/>
              </a:rPr>
              <a:t>Chatbots</a:t>
            </a:r>
            <a:r>
              <a:rPr lang="es-ES" sz="4800" dirty="0">
                <a:solidFill>
                  <a:srgbClr val="00B050"/>
                </a:solidFill>
                <a:latin typeface="DIN Condensed" pitchFamily="2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79DFB2-0D6A-FD4C-916F-F14218D090E3}"/>
              </a:ext>
            </a:extLst>
          </p:cNvPr>
          <p:cNvSpPr txBox="1"/>
          <p:nvPr/>
        </p:nvSpPr>
        <p:spPr>
          <a:xfrm>
            <a:off x="717451" y="3728238"/>
            <a:ext cx="5585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>
                <a:solidFill>
                  <a:srgbClr val="00B050"/>
                </a:solidFill>
                <a:latin typeface="DIN Condensed" pitchFamily="2" charset="0"/>
              </a:rPr>
              <a:t>Documents</a:t>
            </a:r>
            <a:r>
              <a:rPr lang="es-ES" sz="4800" dirty="0">
                <a:solidFill>
                  <a:srgbClr val="00B050"/>
                </a:solidFill>
                <a:latin typeface="DIN Condensed" pitchFamily="2" charset="0"/>
              </a:rPr>
              <a:t> </a:t>
            </a:r>
            <a:r>
              <a:rPr lang="es-ES" sz="4800" dirty="0" err="1">
                <a:solidFill>
                  <a:srgbClr val="00B050"/>
                </a:solidFill>
                <a:latin typeface="DIN Condensed" pitchFamily="2" charset="0"/>
              </a:rPr>
              <a:t>classification</a:t>
            </a:r>
            <a:endParaRPr lang="es-ES" sz="4800" dirty="0">
              <a:solidFill>
                <a:srgbClr val="00B050"/>
              </a:solidFill>
              <a:latin typeface="DIN Condensed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51BA79-7C43-044E-8679-7E8CB7EA0701}"/>
              </a:ext>
            </a:extLst>
          </p:cNvPr>
          <p:cNvSpPr txBox="1"/>
          <p:nvPr/>
        </p:nvSpPr>
        <p:spPr>
          <a:xfrm>
            <a:off x="717451" y="5054587"/>
            <a:ext cx="3181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00B050"/>
                </a:solidFill>
                <a:latin typeface="DIN Condensed" pitchFamily="2" charset="0"/>
              </a:rPr>
              <a:t>Text </a:t>
            </a:r>
            <a:r>
              <a:rPr lang="es-ES" sz="4800" dirty="0" err="1">
                <a:solidFill>
                  <a:srgbClr val="00B050"/>
                </a:solidFill>
                <a:latin typeface="DIN Condensed" pitchFamily="2" charset="0"/>
              </a:rPr>
              <a:t>generation</a:t>
            </a:r>
            <a:endParaRPr lang="es-ES" sz="4800" dirty="0">
              <a:solidFill>
                <a:srgbClr val="00B050"/>
              </a:solidFill>
              <a:latin typeface="DIN Condensed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480F4B-C4E9-5C49-91FA-A01570B18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779" y="1395969"/>
            <a:ext cx="2002491" cy="20024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84F951-64CE-CD45-81D7-00CA671E0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949" y="3362062"/>
            <a:ext cx="3039843" cy="156334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A512915-9440-7F40-8187-9406BA2F2D8C}"/>
              </a:ext>
            </a:extLst>
          </p:cNvPr>
          <p:cNvGrpSpPr/>
          <p:nvPr/>
        </p:nvGrpSpPr>
        <p:grpSpPr>
          <a:xfrm>
            <a:off x="4341524" y="4924014"/>
            <a:ext cx="5646639" cy="1491384"/>
            <a:chOff x="4341524" y="4924014"/>
            <a:chExt cx="5646639" cy="149138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4E448FA-332E-D04A-8349-4BDB74E4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6779" y="4924014"/>
              <a:ext cx="1491384" cy="149138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3608E3-19B2-954E-8355-3F1276C60A92}"/>
                </a:ext>
              </a:extLst>
            </p:cNvPr>
            <p:cNvSpPr txBox="1"/>
            <p:nvPr/>
          </p:nvSpPr>
          <p:spPr>
            <a:xfrm>
              <a:off x="4341524" y="5470072"/>
              <a:ext cx="1961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400" dirty="0">
                  <a:latin typeface="DIN Condensed" pitchFamily="2" charset="0"/>
                </a:rPr>
                <a:t>Short </a:t>
              </a:r>
              <a:r>
                <a:rPr lang="es-ES" sz="2400" dirty="0" err="1">
                  <a:latin typeface="DIN Condensed" pitchFamily="2" charset="0"/>
                </a:rPr>
                <a:t>random</a:t>
              </a:r>
              <a:r>
                <a:rPr lang="es-ES" sz="2400" dirty="0">
                  <a:latin typeface="DIN Condensed" pitchFamily="2" charset="0"/>
                </a:rPr>
                <a:t> </a:t>
              </a:r>
              <a:r>
                <a:rPr lang="es-ES" sz="2400" dirty="0" err="1">
                  <a:latin typeface="DIN Condensed" pitchFamily="2" charset="0"/>
                </a:rPr>
                <a:t>text</a:t>
              </a:r>
              <a:endParaRPr lang="es-ES" sz="2400" dirty="0">
                <a:latin typeface="DIN Condensed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C81D7E-CB4A-024D-9FB6-750DC59FDF6C}"/>
                </a:ext>
              </a:extLst>
            </p:cNvPr>
            <p:cNvSpPr txBox="1"/>
            <p:nvPr/>
          </p:nvSpPr>
          <p:spPr>
            <a:xfrm>
              <a:off x="6640047" y="5377737"/>
              <a:ext cx="1362029" cy="64633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  <a:prstDash val="sysDot"/>
            </a:ln>
          </p:spPr>
          <p:txBody>
            <a:bodyPr wrap="square" rtlCol="0">
              <a:spAutoFit/>
            </a:bodyPr>
            <a:lstStyle/>
            <a:p>
              <a:r>
                <a:rPr lang="es-ES" sz="36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LTSMs</a:t>
              </a:r>
              <a:endParaRPr lang="es-E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60CB386-16A4-144A-9804-79C9362288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0164" y="5700903"/>
              <a:ext cx="453571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032E9FB-230F-EF46-A271-2ABEC0C69B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8124" y="5700903"/>
              <a:ext cx="453571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9128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723B8-FEA2-244A-BCCE-847750A56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33C0B2-AF76-244A-95BE-B2EB6C8BC23B}"/>
              </a:ext>
            </a:extLst>
          </p:cNvPr>
          <p:cNvSpPr txBox="1"/>
          <p:nvPr/>
        </p:nvSpPr>
        <p:spPr>
          <a:xfrm>
            <a:off x="717451" y="575692"/>
            <a:ext cx="5781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latin typeface="DIN Condensed" pitchFamily="2" charset="0"/>
              </a:rPr>
              <a:t>Tools </a:t>
            </a:r>
            <a:r>
              <a:rPr lang="es-ES" sz="5400" dirty="0" err="1">
                <a:latin typeface="DIN Condensed" pitchFamily="2" charset="0"/>
              </a:rPr>
              <a:t>we</a:t>
            </a:r>
            <a:r>
              <a:rPr lang="es-ES" sz="5400" dirty="0">
                <a:latin typeface="DIN Condensed" pitchFamily="2" charset="0"/>
              </a:rPr>
              <a:t> are </a:t>
            </a:r>
            <a:r>
              <a:rPr lang="es-ES" sz="5400" dirty="0" err="1">
                <a:latin typeface="DIN Condensed" pitchFamily="2" charset="0"/>
              </a:rPr>
              <a:t>going</a:t>
            </a:r>
            <a:r>
              <a:rPr lang="es-ES" sz="5400" dirty="0">
                <a:latin typeface="DIN Condensed" pitchFamily="2" charset="0"/>
              </a:rPr>
              <a:t> to use</a:t>
            </a:r>
          </a:p>
        </p:txBody>
      </p:sp>
      <p:pic>
        <p:nvPicPr>
          <p:cNvPr id="11" name="Picture 2" descr="Resultado de imagen de python">
            <a:extLst>
              <a:ext uri="{FF2B5EF4-FFF2-40B4-BE49-F238E27FC236}">
                <a16:creationId xmlns:a16="http://schemas.microsoft.com/office/drawing/2014/main" id="{01A35453-AD62-5642-875D-778D45C1E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81" y="1738078"/>
            <a:ext cx="1889357" cy="188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esultado de imagen de jupyter notebook">
            <a:extLst>
              <a:ext uri="{FF2B5EF4-FFF2-40B4-BE49-F238E27FC236}">
                <a16:creationId xmlns:a16="http://schemas.microsoft.com/office/drawing/2014/main" id="{18BADB97-A62D-6845-975A-0A8A849D7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89"/>
          <a:stretch/>
        </p:blipFill>
        <p:spPr bwMode="auto">
          <a:xfrm>
            <a:off x="3438735" y="1646551"/>
            <a:ext cx="1720466" cy="180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E3133E-9E90-C945-99CD-3934B99434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961" b="-668"/>
          <a:stretch/>
        </p:blipFill>
        <p:spPr>
          <a:xfrm>
            <a:off x="2027522" y="3813892"/>
            <a:ext cx="1677005" cy="16561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A227FB-BBC0-3548-9AC0-849D6E3D2B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0011" y="4390761"/>
            <a:ext cx="1740432" cy="15718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920184-7B4C-7F40-8192-D085627918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4198" y="1738078"/>
            <a:ext cx="4304814" cy="17103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00E34-4B11-3B4A-BE19-1CE18CAED234}"/>
              </a:ext>
            </a:extLst>
          </p:cNvPr>
          <p:cNvSpPr txBox="1"/>
          <p:nvPr/>
        </p:nvSpPr>
        <p:spPr>
          <a:xfrm>
            <a:off x="7868170" y="3306226"/>
            <a:ext cx="193127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600" dirty="0">
                <a:latin typeface="DIN Condensed" pitchFamily="2" charset="0"/>
              </a:rPr>
              <a:t>¿?</a:t>
            </a:r>
          </a:p>
        </p:txBody>
      </p:sp>
    </p:spTree>
    <p:extLst>
      <p:ext uri="{BB962C8B-B14F-4D97-AF65-F5344CB8AC3E}">
        <p14:creationId xmlns:p14="http://schemas.microsoft.com/office/powerpoint/2010/main" val="794787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723B8-FEA2-244A-BCCE-847750A56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33C0B2-AF76-244A-95BE-B2EB6C8BC23B}"/>
              </a:ext>
            </a:extLst>
          </p:cNvPr>
          <p:cNvSpPr txBox="1"/>
          <p:nvPr/>
        </p:nvSpPr>
        <p:spPr>
          <a:xfrm>
            <a:off x="717451" y="575692"/>
            <a:ext cx="5781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latin typeface="DIN Condensed" pitchFamily="2" charset="0"/>
              </a:rPr>
              <a:t>Methodology</a:t>
            </a:r>
            <a:endParaRPr lang="es-ES" sz="5400" dirty="0">
              <a:latin typeface="DIN Condense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273AE-3248-C948-92C1-84AD4486BE9B}"/>
              </a:ext>
            </a:extLst>
          </p:cNvPr>
          <p:cNvSpPr txBox="1"/>
          <p:nvPr/>
        </p:nvSpPr>
        <p:spPr>
          <a:xfrm>
            <a:off x="717450" y="1878850"/>
            <a:ext cx="5781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B050"/>
                </a:solidFill>
                <a:latin typeface="DIN Condensed" pitchFamily="2" charset="0"/>
              </a:rPr>
              <a:t>1. Corpus </a:t>
            </a:r>
            <a:r>
              <a:rPr lang="es-ES" sz="4400" dirty="0" err="1">
                <a:solidFill>
                  <a:srgbClr val="00B050"/>
                </a:solidFill>
                <a:latin typeface="DIN Condensed" pitchFamily="2" charset="0"/>
              </a:rPr>
              <a:t>analysis</a:t>
            </a:r>
            <a:endParaRPr lang="es-ES" sz="4400" dirty="0">
              <a:solidFill>
                <a:srgbClr val="00B050"/>
              </a:solidFill>
              <a:latin typeface="DIN Condense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C58BF7-92D0-AE46-8ACF-6112D8F86E48}"/>
              </a:ext>
            </a:extLst>
          </p:cNvPr>
          <p:cNvSpPr txBox="1"/>
          <p:nvPr/>
        </p:nvSpPr>
        <p:spPr>
          <a:xfrm>
            <a:off x="717450" y="3485319"/>
            <a:ext cx="5781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B050"/>
                </a:solidFill>
                <a:latin typeface="DIN Condensed" pitchFamily="2" charset="0"/>
              </a:rPr>
              <a:t>2. </a:t>
            </a:r>
            <a:r>
              <a:rPr lang="es-ES" sz="4400" dirty="0" err="1">
                <a:solidFill>
                  <a:srgbClr val="00B050"/>
                </a:solidFill>
                <a:latin typeface="DIN Condensed" pitchFamily="2" charset="0"/>
              </a:rPr>
              <a:t>Descriptive</a:t>
            </a:r>
            <a:r>
              <a:rPr lang="es-ES" sz="4400" dirty="0">
                <a:solidFill>
                  <a:srgbClr val="00B050"/>
                </a:solidFill>
                <a:latin typeface="DIN Condensed" pitchFamily="2" charset="0"/>
              </a:rPr>
              <a:t> </a:t>
            </a:r>
            <a:r>
              <a:rPr lang="es-ES" sz="4400" dirty="0" err="1">
                <a:solidFill>
                  <a:srgbClr val="00B050"/>
                </a:solidFill>
                <a:latin typeface="DIN Condensed" pitchFamily="2" charset="0"/>
              </a:rPr>
              <a:t>analysis</a:t>
            </a:r>
            <a:endParaRPr lang="es-ES" sz="4400" dirty="0">
              <a:solidFill>
                <a:srgbClr val="00B050"/>
              </a:solidFill>
              <a:latin typeface="DIN Condensed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8B0C1-6FFC-BD4E-B21A-3852B07B8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879" y="2969078"/>
            <a:ext cx="1995207" cy="18019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BDD1A-4A63-0044-B791-336BD07D5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475" y="1570115"/>
            <a:ext cx="1406477" cy="1112817"/>
          </a:xfrm>
          <a:prstGeom prst="rect">
            <a:avLst/>
          </a:prstGeom>
        </p:spPr>
      </p:pic>
      <p:pic>
        <p:nvPicPr>
          <p:cNvPr id="13" name="Picture 6" descr="Resultado de imagen de jupyter notebook">
            <a:extLst>
              <a:ext uri="{FF2B5EF4-FFF2-40B4-BE49-F238E27FC236}">
                <a16:creationId xmlns:a16="http://schemas.microsoft.com/office/drawing/2014/main" id="{53C2F649-DBA7-5544-A4B6-C99F4835D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89"/>
          <a:stretch/>
        </p:blipFill>
        <p:spPr bwMode="auto">
          <a:xfrm>
            <a:off x="6182952" y="2969078"/>
            <a:ext cx="1720466" cy="180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06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Resultado de imagen de jupyter notebook">
            <a:extLst>
              <a:ext uri="{FF2B5EF4-FFF2-40B4-BE49-F238E27FC236}">
                <a16:creationId xmlns:a16="http://schemas.microsoft.com/office/drawing/2014/main" id="{53C2F649-DBA7-5544-A4B6-C99F4835D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89"/>
          <a:stretch/>
        </p:blipFill>
        <p:spPr bwMode="auto">
          <a:xfrm>
            <a:off x="6800859" y="2924192"/>
            <a:ext cx="759394" cy="79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C723B8-FEA2-244A-BCCE-847750A56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33C0B2-AF76-244A-95BE-B2EB6C8BC23B}"/>
              </a:ext>
            </a:extLst>
          </p:cNvPr>
          <p:cNvSpPr txBox="1"/>
          <p:nvPr/>
        </p:nvSpPr>
        <p:spPr>
          <a:xfrm>
            <a:off x="717451" y="575692"/>
            <a:ext cx="5781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latin typeface="DIN Condensed" pitchFamily="2" charset="0"/>
              </a:rPr>
              <a:t>Methodology</a:t>
            </a:r>
            <a:endParaRPr lang="es-ES" sz="5400" dirty="0">
              <a:latin typeface="DIN Condensed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2273AE-3248-C948-92C1-84AD4486BE9B}"/>
              </a:ext>
            </a:extLst>
          </p:cNvPr>
          <p:cNvSpPr txBox="1"/>
          <p:nvPr/>
        </p:nvSpPr>
        <p:spPr>
          <a:xfrm>
            <a:off x="717450" y="1878850"/>
            <a:ext cx="5781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B050"/>
                </a:solidFill>
                <a:latin typeface="DIN Condensed" pitchFamily="2" charset="0"/>
              </a:rPr>
              <a:t>1. Corpus </a:t>
            </a:r>
            <a:r>
              <a:rPr lang="es-ES" sz="4400" dirty="0" err="1">
                <a:solidFill>
                  <a:srgbClr val="00B050"/>
                </a:solidFill>
                <a:latin typeface="DIN Condensed" pitchFamily="2" charset="0"/>
              </a:rPr>
              <a:t>analysis</a:t>
            </a:r>
            <a:endParaRPr lang="es-ES" sz="4400" dirty="0">
              <a:solidFill>
                <a:srgbClr val="00B050"/>
              </a:solidFill>
              <a:latin typeface="DIN Condense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C58BF7-92D0-AE46-8ACF-6112D8F86E48}"/>
              </a:ext>
            </a:extLst>
          </p:cNvPr>
          <p:cNvSpPr txBox="1"/>
          <p:nvPr/>
        </p:nvSpPr>
        <p:spPr>
          <a:xfrm>
            <a:off x="717450" y="3485319"/>
            <a:ext cx="5781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B050"/>
                </a:solidFill>
                <a:latin typeface="DIN Condensed" pitchFamily="2" charset="0"/>
              </a:rPr>
              <a:t>2. </a:t>
            </a:r>
            <a:r>
              <a:rPr lang="es-ES" sz="4400" dirty="0" err="1">
                <a:solidFill>
                  <a:srgbClr val="00B050"/>
                </a:solidFill>
                <a:latin typeface="DIN Condensed" pitchFamily="2" charset="0"/>
              </a:rPr>
              <a:t>Descriptive</a:t>
            </a:r>
            <a:r>
              <a:rPr lang="es-ES" sz="4400" dirty="0">
                <a:solidFill>
                  <a:srgbClr val="00B050"/>
                </a:solidFill>
                <a:latin typeface="DIN Condensed" pitchFamily="2" charset="0"/>
              </a:rPr>
              <a:t> </a:t>
            </a:r>
            <a:r>
              <a:rPr lang="es-ES" sz="4400" dirty="0" err="1">
                <a:solidFill>
                  <a:srgbClr val="00B050"/>
                </a:solidFill>
                <a:latin typeface="DIN Condensed" pitchFamily="2" charset="0"/>
              </a:rPr>
              <a:t>analysis</a:t>
            </a:r>
            <a:endParaRPr lang="es-ES" sz="4400" dirty="0">
              <a:solidFill>
                <a:srgbClr val="00B050"/>
              </a:solidFill>
              <a:latin typeface="DIN Condensed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18B0C1-6FFC-BD4E-B21A-3852B07B8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952" y="2682932"/>
            <a:ext cx="1995207" cy="18019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BDD1A-4A63-0044-B791-336BD07D5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475" y="1570115"/>
            <a:ext cx="1406477" cy="11128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700CA2-D5BF-5F48-89CC-041FAD358E44}"/>
              </a:ext>
            </a:extLst>
          </p:cNvPr>
          <p:cNvSpPr txBox="1"/>
          <p:nvPr/>
        </p:nvSpPr>
        <p:spPr>
          <a:xfrm>
            <a:off x="717449" y="4860452"/>
            <a:ext cx="64297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B050"/>
                </a:solidFill>
                <a:latin typeface="DIN Condensed" pitchFamily="2" charset="0"/>
              </a:rPr>
              <a:t>3. Etiquetado y definición de objetos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5B428F-395D-654E-A118-454A60560C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242" y="4860452"/>
            <a:ext cx="911616" cy="91161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9C90BE7-E570-4B48-A584-C05B131AE326}"/>
              </a:ext>
            </a:extLst>
          </p:cNvPr>
          <p:cNvGrpSpPr/>
          <p:nvPr/>
        </p:nvGrpSpPr>
        <p:grpSpPr>
          <a:xfrm>
            <a:off x="8980853" y="4780865"/>
            <a:ext cx="1592342" cy="991203"/>
            <a:chOff x="9127371" y="3407431"/>
            <a:chExt cx="2225198" cy="138514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0DC54B1-11F6-BF4C-8976-06CCB8EDC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7371" y="3446375"/>
              <a:ext cx="1346200" cy="13462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32EB438-C5E0-5143-8708-C2EE04173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84636" y="3407431"/>
              <a:ext cx="1346200" cy="13462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13BF21A-987E-CC41-8AF0-628B8D2F8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06369" y="3407431"/>
              <a:ext cx="1346200" cy="1346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881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723B8-FEA2-244A-BCCE-847750A56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33C0B2-AF76-244A-95BE-B2EB6C8BC23B}"/>
              </a:ext>
            </a:extLst>
          </p:cNvPr>
          <p:cNvSpPr txBox="1"/>
          <p:nvPr/>
        </p:nvSpPr>
        <p:spPr>
          <a:xfrm>
            <a:off x="717451" y="575692"/>
            <a:ext cx="5781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>
                <a:latin typeface="DIN Condensed" pitchFamily="2" charset="0"/>
              </a:rPr>
              <a:t>Methodology</a:t>
            </a:r>
            <a:endParaRPr lang="es-ES" sz="5400" dirty="0">
              <a:latin typeface="DIN Condense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9EB554-617F-9344-8275-B06B844F360D}"/>
              </a:ext>
            </a:extLst>
          </p:cNvPr>
          <p:cNvSpPr txBox="1"/>
          <p:nvPr/>
        </p:nvSpPr>
        <p:spPr>
          <a:xfrm>
            <a:off x="815008" y="4016274"/>
            <a:ext cx="3846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B050"/>
                </a:solidFill>
                <a:latin typeface="DIN Condensed" pitchFamily="2" charset="0"/>
              </a:rPr>
              <a:t>6. </a:t>
            </a:r>
            <a:r>
              <a:rPr lang="es-ES" sz="4400" dirty="0" err="1">
                <a:solidFill>
                  <a:srgbClr val="00B050"/>
                </a:solidFill>
                <a:latin typeface="DIN Condensed" pitchFamily="2" charset="0"/>
              </a:rPr>
              <a:t>Model</a:t>
            </a:r>
            <a:r>
              <a:rPr lang="es-ES" sz="4400" dirty="0">
                <a:solidFill>
                  <a:srgbClr val="00B050"/>
                </a:solidFill>
                <a:latin typeface="DIN Condensed" pitchFamily="2" charset="0"/>
              </a:rPr>
              <a:t> </a:t>
            </a:r>
            <a:r>
              <a:rPr lang="es-ES" sz="4400" dirty="0" err="1">
                <a:solidFill>
                  <a:srgbClr val="00B050"/>
                </a:solidFill>
                <a:latin typeface="DIN Condensed" pitchFamily="2" charset="0"/>
              </a:rPr>
              <a:t>evaluation</a:t>
            </a:r>
            <a:endParaRPr lang="es-ES" sz="4400" dirty="0">
              <a:solidFill>
                <a:srgbClr val="00B050"/>
              </a:solidFill>
              <a:latin typeface="DIN Condensed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50A302-9DD5-F54D-9093-5876E9222920}"/>
              </a:ext>
            </a:extLst>
          </p:cNvPr>
          <p:cNvSpPr txBox="1"/>
          <p:nvPr/>
        </p:nvSpPr>
        <p:spPr>
          <a:xfrm>
            <a:off x="815008" y="3125931"/>
            <a:ext cx="4144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B050"/>
                </a:solidFill>
                <a:latin typeface="DIN Condensed" pitchFamily="2" charset="0"/>
              </a:rPr>
              <a:t>5. </a:t>
            </a:r>
            <a:r>
              <a:rPr lang="es-ES" sz="4400" dirty="0" err="1">
                <a:solidFill>
                  <a:srgbClr val="00B050"/>
                </a:solidFill>
                <a:latin typeface="DIN Condensed" pitchFamily="2" charset="0"/>
              </a:rPr>
              <a:t>Improved</a:t>
            </a:r>
            <a:r>
              <a:rPr lang="es-ES" sz="4400" dirty="0">
                <a:solidFill>
                  <a:srgbClr val="00B050"/>
                </a:solidFill>
                <a:latin typeface="DIN Condensed" pitchFamily="2" charset="0"/>
              </a:rPr>
              <a:t> </a:t>
            </a:r>
            <a:r>
              <a:rPr lang="es-ES" sz="4400" dirty="0" err="1">
                <a:solidFill>
                  <a:srgbClr val="00B050"/>
                </a:solidFill>
                <a:latin typeface="DIN Condensed" pitchFamily="2" charset="0"/>
              </a:rPr>
              <a:t>model</a:t>
            </a:r>
            <a:endParaRPr lang="es-ES" sz="4400" dirty="0">
              <a:solidFill>
                <a:srgbClr val="00B050"/>
              </a:solidFill>
              <a:latin typeface="DIN Condensed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E70CDC-2226-E743-9AD8-0361A5B6CFAF}"/>
              </a:ext>
            </a:extLst>
          </p:cNvPr>
          <p:cNvSpPr txBox="1"/>
          <p:nvPr/>
        </p:nvSpPr>
        <p:spPr>
          <a:xfrm>
            <a:off x="815008" y="2235588"/>
            <a:ext cx="3846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B050"/>
                </a:solidFill>
                <a:latin typeface="DIN Condensed" pitchFamily="2" charset="0"/>
              </a:rPr>
              <a:t>4. </a:t>
            </a:r>
            <a:r>
              <a:rPr lang="es-ES" sz="4400" dirty="0" err="1">
                <a:solidFill>
                  <a:srgbClr val="00B050"/>
                </a:solidFill>
                <a:latin typeface="DIN Condensed" pitchFamily="2" charset="0"/>
              </a:rPr>
              <a:t>Initial</a:t>
            </a:r>
            <a:r>
              <a:rPr lang="es-ES" sz="4400" dirty="0">
                <a:solidFill>
                  <a:srgbClr val="00B050"/>
                </a:solidFill>
                <a:latin typeface="DIN Condensed" pitchFamily="2" charset="0"/>
              </a:rPr>
              <a:t> </a:t>
            </a:r>
            <a:r>
              <a:rPr lang="es-ES" sz="4400" dirty="0" err="1">
                <a:solidFill>
                  <a:srgbClr val="00B050"/>
                </a:solidFill>
                <a:latin typeface="DIN Condensed" pitchFamily="2" charset="0"/>
              </a:rPr>
              <a:t>model</a:t>
            </a:r>
            <a:endParaRPr lang="es-ES" sz="4400" dirty="0">
              <a:solidFill>
                <a:srgbClr val="00B050"/>
              </a:solidFill>
              <a:latin typeface="DIN Condensed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E2FF90-B3AF-1444-B811-7DA16AD39225}"/>
              </a:ext>
            </a:extLst>
          </p:cNvPr>
          <p:cNvSpPr txBox="1"/>
          <p:nvPr/>
        </p:nvSpPr>
        <p:spPr>
          <a:xfrm>
            <a:off x="815008" y="4906617"/>
            <a:ext cx="3846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00B050"/>
                </a:solidFill>
                <a:latin typeface="DIN Condensed" pitchFamily="2" charset="0"/>
              </a:rPr>
              <a:t>7. </a:t>
            </a:r>
            <a:r>
              <a:rPr lang="es-ES" sz="4400" dirty="0" err="1">
                <a:solidFill>
                  <a:srgbClr val="00B050"/>
                </a:solidFill>
                <a:latin typeface="DIN Condensed" pitchFamily="2" charset="0"/>
              </a:rPr>
              <a:t>Conclusions</a:t>
            </a:r>
            <a:endParaRPr lang="es-ES" sz="4400" dirty="0">
              <a:solidFill>
                <a:srgbClr val="00B050"/>
              </a:solidFill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05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ildergebnis für app icon .png"/>
          <p:cNvSpPr>
            <a:spLocks noChangeAspect="1" noChangeArrowheads="1"/>
          </p:cNvSpPr>
          <p:nvPr/>
        </p:nvSpPr>
        <p:spPr bwMode="auto">
          <a:xfrm>
            <a:off x="4124325" y="1457325"/>
            <a:ext cx="39433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6" descr="Ähnliches Foto"/>
          <p:cNvSpPr>
            <a:spLocks noChangeAspect="1" noChangeArrowheads="1"/>
          </p:cNvSpPr>
          <p:nvPr/>
        </p:nvSpPr>
        <p:spPr bwMode="auto">
          <a:xfrm>
            <a:off x="4905375" y="22383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8" descr="Ähnliches Foto"/>
          <p:cNvSpPr>
            <a:spLocks noChangeAspect="1" noChangeArrowheads="1"/>
          </p:cNvSpPr>
          <p:nvPr/>
        </p:nvSpPr>
        <p:spPr bwMode="auto">
          <a:xfrm>
            <a:off x="5057775" y="23907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2" descr="Bildergebnis für app icon .png"/>
          <p:cNvSpPr>
            <a:spLocks noChangeAspect="1" noChangeArrowheads="1"/>
          </p:cNvSpPr>
          <p:nvPr/>
        </p:nvSpPr>
        <p:spPr bwMode="auto">
          <a:xfrm>
            <a:off x="4124325" y="1457325"/>
            <a:ext cx="39433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Ähnliches Foto"/>
          <p:cNvSpPr>
            <a:spLocks noChangeAspect="1" noChangeArrowheads="1"/>
          </p:cNvSpPr>
          <p:nvPr/>
        </p:nvSpPr>
        <p:spPr bwMode="auto">
          <a:xfrm>
            <a:off x="4905375" y="22383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8" descr="Ähnliches Foto"/>
          <p:cNvSpPr>
            <a:spLocks noChangeAspect="1" noChangeArrowheads="1"/>
          </p:cNvSpPr>
          <p:nvPr/>
        </p:nvSpPr>
        <p:spPr bwMode="auto">
          <a:xfrm>
            <a:off x="5057775" y="23907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AutoShape 2" descr="Bildergebnis für icons .png"/>
          <p:cNvSpPr>
            <a:spLocks noChangeAspect="1" noChangeArrowheads="1"/>
          </p:cNvSpPr>
          <p:nvPr/>
        </p:nvSpPr>
        <p:spPr bwMode="auto">
          <a:xfrm>
            <a:off x="3395663" y="1457325"/>
            <a:ext cx="54006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E59984-21F8-BB4A-949E-33986CFD6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84" y="850711"/>
            <a:ext cx="5989044" cy="44673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25BC4E-F5C3-C84A-8C2E-2615F3CBA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80" y="3084367"/>
            <a:ext cx="2103934" cy="21039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4CDB13-E427-0046-953E-A974133A5ABF}"/>
              </a:ext>
            </a:extLst>
          </p:cNvPr>
          <p:cNvSpPr txBox="1"/>
          <p:nvPr/>
        </p:nvSpPr>
        <p:spPr>
          <a:xfrm>
            <a:off x="544273" y="1092000"/>
            <a:ext cx="43857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atin typeface="DIN Condensed" pitchFamily="2" charset="0"/>
              </a:rPr>
              <a:t>Where</a:t>
            </a:r>
            <a:r>
              <a:rPr lang="es-ES" sz="4400" dirty="0">
                <a:latin typeface="DIN Condensed" pitchFamily="2" charset="0"/>
              </a:rPr>
              <a:t> are </a:t>
            </a:r>
            <a:r>
              <a:rPr lang="es-ES" sz="4400" dirty="0" err="1">
                <a:latin typeface="DIN Condensed" pitchFamily="2" charset="0"/>
              </a:rPr>
              <a:t>we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located</a:t>
            </a:r>
            <a:r>
              <a:rPr lang="es-ES" sz="4400" dirty="0">
                <a:latin typeface="DIN Condensed" pitchFamily="2" charset="0"/>
              </a:rPr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FDA29E-47E7-034B-A0F0-D29637377098}"/>
              </a:ext>
            </a:extLst>
          </p:cNvPr>
          <p:cNvSpPr txBox="1"/>
          <p:nvPr/>
        </p:nvSpPr>
        <p:spPr>
          <a:xfrm>
            <a:off x="241143" y="2109067"/>
            <a:ext cx="5249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DIN Condensed" pitchFamily="2" charset="0"/>
              </a:rPr>
              <a:t>C/Espejo, 2 – Edificio Multiusos </a:t>
            </a:r>
            <a:r>
              <a:rPr lang="es-ES" sz="3200" dirty="0" err="1">
                <a:latin typeface="DIN Condensed" pitchFamily="2" charset="0"/>
              </a:rPr>
              <a:t>I+D+i</a:t>
            </a:r>
            <a:endParaRPr lang="es-ES" sz="3200" dirty="0">
              <a:latin typeface="DIN Condensed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1A4712-8500-0D4B-9418-73AC39C2D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66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723B8-FEA2-244A-BCCE-847750A56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A2DB6B-8208-B648-B1A3-DB475802B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82" y="854765"/>
            <a:ext cx="8852454" cy="497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85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723B8-FEA2-244A-BCCE-847750A56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E806C9-2F9F-9443-B227-1B528669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326" y="0"/>
            <a:ext cx="5103348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3E683F-7D01-4C4B-B3EC-998C5180497F}"/>
              </a:ext>
            </a:extLst>
          </p:cNvPr>
          <p:cNvSpPr txBox="1"/>
          <p:nvPr/>
        </p:nvSpPr>
        <p:spPr>
          <a:xfrm>
            <a:off x="685797" y="1305342"/>
            <a:ext cx="28585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atin typeface="DIN Condensed" pitchFamily="2" charset="0"/>
              </a:rPr>
              <a:t>First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Spanish</a:t>
            </a:r>
            <a:r>
              <a:rPr lang="es-ES" sz="4400" dirty="0">
                <a:latin typeface="DIN Condensed" pitchFamily="2" charset="0"/>
              </a:rPr>
              <a:t> </a:t>
            </a:r>
            <a:r>
              <a:rPr lang="es-ES" sz="4400" dirty="0" err="1">
                <a:latin typeface="DIN Condensed" pitchFamily="2" charset="0"/>
              </a:rPr>
              <a:t>political</a:t>
            </a:r>
            <a:r>
              <a:rPr lang="es-ES" sz="4400" dirty="0">
                <a:latin typeface="DIN Condensed" pitchFamily="2" charset="0"/>
              </a:rPr>
              <a:t> tweets corpus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150A5F-03D2-BA4A-B6CB-E200AC81CE07}"/>
              </a:ext>
            </a:extLst>
          </p:cNvPr>
          <p:cNvSpPr txBox="1"/>
          <p:nvPr/>
        </p:nvSpPr>
        <p:spPr>
          <a:xfrm>
            <a:off x="8721453" y="1305342"/>
            <a:ext cx="2858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atin typeface="DIN Condensed" pitchFamily="2" charset="0"/>
              </a:rPr>
              <a:t>Competitions</a:t>
            </a:r>
            <a:endParaRPr lang="es-ES" sz="4400" dirty="0">
              <a:latin typeface="DIN Condensed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0DB237-DEC9-6E4E-839E-1BA4ABDE994B}"/>
              </a:ext>
            </a:extLst>
          </p:cNvPr>
          <p:cNvSpPr txBox="1"/>
          <p:nvPr/>
        </p:nvSpPr>
        <p:spPr>
          <a:xfrm>
            <a:off x="685797" y="4349621"/>
            <a:ext cx="2858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atin typeface="DIN Condensed" pitchFamily="2" charset="0"/>
              </a:rPr>
              <a:t>Publication</a:t>
            </a:r>
            <a:endParaRPr lang="es-ES" sz="4400" dirty="0">
              <a:latin typeface="DIN Condensed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E361D5-AAF0-DE42-8082-DC4AB70B022B}"/>
              </a:ext>
            </a:extLst>
          </p:cNvPr>
          <p:cNvSpPr txBox="1"/>
          <p:nvPr/>
        </p:nvSpPr>
        <p:spPr>
          <a:xfrm>
            <a:off x="8721453" y="4349620"/>
            <a:ext cx="328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atin typeface="DIN Condensed" pitchFamily="2" charset="0"/>
              </a:rPr>
              <a:t>Interdisciplinary</a:t>
            </a:r>
            <a:endParaRPr lang="es-ES" sz="4400" dirty="0"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103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723B8-FEA2-244A-BCCE-847750A56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009389-AB6B-E841-9094-71C63EC71B19}"/>
              </a:ext>
            </a:extLst>
          </p:cNvPr>
          <p:cNvSpPr txBox="1"/>
          <p:nvPr/>
        </p:nvSpPr>
        <p:spPr>
          <a:xfrm>
            <a:off x="5787244" y="3185230"/>
            <a:ext cx="3409122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" dirty="0" err="1">
                <a:latin typeface="DIN Condensed" pitchFamily="2" charset="0"/>
              </a:rPr>
              <a:t>Authentic</a:t>
            </a:r>
            <a:r>
              <a:rPr lang="es-ES" sz="100" dirty="0">
                <a:latin typeface="DIN Condensed" pitchFamily="2" charset="0"/>
              </a:rPr>
              <a:t>, real </a:t>
            </a:r>
            <a:r>
              <a:rPr lang="es-ES" sz="100" dirty="0" err="1">
                <a:latin typeface="DIN Condensed" pitchFamily="2" charset="0"/>
              </a:rPr>
              <a:t>life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learning</a:t>
            </a:r>
            <a:endParaRPr lang="es-ES" sz="100" dirty="0">
              <a:latin typeface="DIN Condense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1A2E4C-B826-1249-A0EF-A9F99BF54D5F}"/>
              </a:ext>
            </a:extLst>
          </p:cNvPr>
          <p:cNvSpPr txBox="1"/>
          <p:nvPr/>
        </p:nvSpPr>
        <p:spPr>
          <a:xfrm>
            <a:off x="4982174" y="3031870"/>
            <a:ext cx="3409122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" dirty="0" err="1">
                <a:latin typeface="DIN Condensed" pitchFamily="2" charset="0"/>
              </a:rPr>
              <a:t>Increased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cognitive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gains</a:t>
            </a:r>
            <a:endParaRPr lang="es-ES" sz="100" dirty="0">
              <a:latin typeface="DIN Condense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0E38D-8CF0-8547-ADE5-F6C144657354}"/>
              </a:ext>
            </a:extLst>
          </p:cNvPr>
          <p:cNvSpPr txBox="1"/>
          <p:nvPr/>
        </p:nvSpPr>
        <p:spPr>
          <a:xfrm>
            <a:off x="4982174" y="3147287"/>
            <a:ext cx="3876262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" dirty="0" err="1">
                <a:latin typeface="DIN Condensed" pitchFamily="2" charset="0"/>
              </a:rPr>
              <a:t>Increased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critical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thinking</a:t>
            </a:r>
            <a:r>
              <a:rPr lang="es-ES" sz="100" dirty="0">
                <a:latin typeface="DIN Condensed" pitchFamily="2" charset="0"/>
              </a:rPr>
              <a:t> and problema </a:t>
            </a:r>
            <a:r>
              <a:rPr lang="es-ES" sz="100" dirty="0" err="1">
                <a:latin typeface="DIN Condensed" pitchFamily="2" charset="0"/>
              </a:rPr>
              <a:t>solving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skill</a:t>
            </a:r>
            <a:endParaRPr lang="es-ES" sz="100" dirty="0">
              <a:latin typeface="DIN Condensed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E9E79D-FE69-0246-A668-5E739D034C53}"/>
              </a:ext>
            </a:extLst>
          </p:cNvPr>
          <p:cNvSpPr txBox="1"/>
          <p:nvPr/>
        </p:nvSpPr>
        <p:spPr>
          <a:xfrm>
            <a:off x="4982174" y="3253158"/>
            <a:ext cx="3409122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" dirty="0" err="1">
                <a:latin typeface="DIN Condensed" pitchFamily="2" charset="0"/>
              </a:rPr>
              <a:t>Highly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engaging</a:t>
            </a:r>
            <a:endParaRPr lang="es-ES" sz="100" dirty="0">
              <a:latin typeface="DIN Condensed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BB7FD5-A468-AE4C-AA80-718960EC07E1}"/>
              </a:ext>
            </a:extLst>
          </p:cNvPr>
          <p:cNvSpPr txBox="1"/>
          <p:nvPr/>
        </p:nvSpPr>
        <p:spPr>
          <a:xfrm>
            <a:off x="5787244" y="3300647"/>
            <a:ext cx="3409122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" dirty="0" err="1">
                <a:latin typeface="DIN Condensed" pitchFamily="2" charset="0"/>
              </a:rPr>
              <a:t>Highlights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learner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strenghts</a:t>
            </a:r>
            <a:endParaRPr lang="es-ES" sz="100" dirty="0">
              <a:latin typeface="DIN Condensed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D36FF-75F9-B644-9002-BF86019C15D3}"/>
              </a:ext>
            </a:extLst>
          </p:cNvPr>
          <p:cNvSpPr txBox="1"/>
          <p:nvPr/>
        </p:nvSpPr>
        <p:spPr>
          <a:xfrm>
            <a:off x="5787244" y="3408369"/>
            <a:ext cx="3409122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" dirty="0">
                <a:latin typeface="DIN Condensed" pitchFamily="2" charset="0"/>
              </a:rPr>
              <a:t>Open </a:t>
            </a:r>
            <a:r>
              <a:rPr lang="es-ES" sz="100" dirty="0" err="1">
                <a:latin typeface="DIN Condensed" pitchFamily="2" charset="0"/>
              </a:rPr>
              <a:t>doors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for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people</a:t>
            </a:r>
            <a:r>
              <a:rPr lang="es-ES" sz="100" dirty="0">
                <a:latin typeface="DIN Condensed" pitchFamily="2" charset="0"/>
              </a:rPr>
              <a:t> to </a:t>
            </a:r>
            <a:r>
              <a:rPr lang="es-ES" sz="100" dirty="0" err="1">
                <a:latin typeface="DIN Condensed" pitchFamily="2" charset="0"/>
              </a:rPr>
              <a:t>develop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interest</a:t>
            </a:r>
            <a:r>
              <a:rPr lang="es-ES" sz="100" dirty="0">
                <a:latin typeface="DIN Condensed" pitchFamily="2" charset="0"/>
              </a:rPr>
              <a:t> in </a:t>
            </a:r>
            <a:r>
              <a:rPr lang="es-ES" sz="100" dirty="0" err="1">
                <a:latin typeface="DIN Condensed" pitchFamily="2" charset="0"/>
              </a:rPr>
              <a:t>variety</a:t>
            </a:r>
            <a:r>
              <a:rPr lang="es-ES" sz="100" dirty="0">
                <a:latin typeface="DIN Condensed" pitchFamily="2" charset="0"/>
              </a:rPr>
              <a:t> of </a:t>
            </a:r>
            <a:r>
              <a:rPr lang="es-ES" sz="100" dirty="0" err="1">
                <a:latin typeface="DIN Condensed" pitchFamily="2" charset="0"/>
              </a:rPr>
              <a:t>content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areas</a:t>
            </a:r>
            <a:endParaRPr lang="es-ES" sz="100" dirty="0">
              <a:latin typeface="DIN Condensed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B0E4A-9640-C947-B48D-E15A3256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5718"/>
            <a:ext cx="12192000" cy="229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6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723B8-FEA2-244A-BCCE-847750A56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009389-AB6B-E841-9094-71C63EC71B19}"/>
              </a:ext>
            </a:extLst>
          </p:cNvPr>
          <p:cNvSpPr txBox="1"/>
          <p:nvPr/>
        </p:nvSpPr>
        <p:spPr>
          <a:xfrm>
            <a:off x="5787244" y="3185230"/>
            <a:ext cx="3409122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" dirty="0" err="1">
                <a:latin typeface="DIN Condensed" pitchFamily="2" charset="0"/>
              </a:rPr>
              <a:t>Authentic</a:t>
            </a:r>
            <a:r>
              <a:rPr lang="es-ES" sz="100" dirty="0">
                <a:latin typeface="DIN Condensed" pitchFamily="2" charset="0"/>
              </a:rPr>
              <a:t>, real </a:t>
            </a:r>
            <a:r>
              <a:rPr lang="es-ES" sz="100" dirty="0" err="1">
                <a:latin typeface="DIN Condensed" pitchFamily="2" charset="0"/>
              </a:rPr>
              <a:t>life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learning</a:t>
            </a:r>
            <a:endParaRPr lang="es-ES" sz="100" dirty="0">
              <a:latin typeface="DIN Condense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1A2E4C-B826-1249-A0EF-A9F99BF54D5F}"/>
              </a:ext>
            </a:extLst>
          </p:cNvPr>
          <p:cNvSpPr txBox="1"/>
          <p:nvPr/>
        </p:nvSpPr>
        <p:spPr>
          <a:xfrm>
            <a:off x="4982174" y="3031870"/>
            <a:ext cx="3409122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" dirty="0" err="1">
                <a:latin typeface="DIN Condensed" pitchFamily="2" charset="0"/>
              </a:rPr>
              <a:t>Increased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cognitive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gains</a:t>
            </a:r>
            <a:endParaRPr lang="es-ES" sz="100" dirty="0">
              <a:latin typeface="DIN Condense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0E38D-8CF0-8547-ADE5-F6C144657354}"/>
              </a:ext>
            </a:extLst>
          </p:cNvPr>
          <p:cNvSpPr txBox="1"/>
          <p:nvPr/>
        </p:nvSpPr>
        <p:spPr>
          <a:xfrm>
            <a:off x="4982174" y="3147287"/>
            <a:ext cx="3876262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" dirty="0" err="1">
                <a:latin typeface="DIN Condensed" pitchFamily="2" charset="0"/>
              </a:rPr>
              <a:t>Increased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critical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thinking</a:t>
            </a:r>
            <a:r>
              <a:rPr lang="es-ES" sz="100" dirty="0">
                <a:latin typeface="DIN Condensed" pitchFamily="2" charset="0"/>
              </a:rPr>
              <a:t> and problema </a:t>
            </a:r>
            <a:r>
              <a:rPr lang="es-ES" sz="100" dirty="0" err="1">
                <a:latin typeface="DIN Condensed" pitchFamily="2" charset="0"/>
              </a:rPr>
              <a:t>solving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skill</a:t>
            </a:r>
            <a:endParaRPr lang="es-ES" sz="100" dirty="0">
              <a:latin typeface="DIN Condensed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E9E79D-FE69-0246-A668-5E739D034C53}"/>
              </a:ext>
            </a:extLst>
          </p:cNvPr>
          <p:cNvSpPr txBox="1"/>
          <p:nvPr/>
        </p:nvSpPr>
        <p:spPr>
          <a:xfrm>
            <a:off x="4982174" y="3253158"/>
            <a:ext cx="3409122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" dirty="0" err="1">
                <a:latin typeface="DIN Condensed" pitchFamily="2" charset="0"/>
              </a:rPr>
              <a:t>Highly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engaging</a:t>
            </a:r>
            <a:endParaRPr lang="es-ES" sz="100" dirty="0">
              <a:latin typeface="DIN Condensed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BB7FD5-A468-AE4C-AA80-718960EC07E1}"/>
              </a:ext>
            </a:extLst>
          </p:cNvPr>
          <p:cNvSpPr txBox="1"/>
          <p:nvPr/>
        </p:nvSpPr>
        <p:spPr>
          <a:xfrm>
            <a:off x="5787244" y="3300647"/>
            <a:ext cx="3409122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" dirty="0" err="1">
                <a:latin typeface="DIN Condensed" pitchFamily="2" charset="0"/>
              </a:rPr>
              <a:t>Highlights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learner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strenghts</a:t>
            </a:r>
            <a:endParaRPr lang="es-ES" sz="100" dirty="0">
              <a:latin typeface="DIN Condensed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D36FF-75F9-B644-9002-BF86019C15D3}"/>
              </a:ext>
            </a:extLst>
          </p:cNvPr>
          <p:cNvSpPr txBox="1"/>
          <p:nvPr/>
        </p:nvSpPr>
        <p:spPr>
          <a:xfrm>
            <a:off x="5787244" y="3408369"/>
            <a:ext cx="3409122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" dirty="0">
                <a:latin typeface="DIN Condensed" pitchFamily="2" charset="0"/>
              </a:rPr>
              <a:t>Open </a:t>
            </a:r>
            <a:r>
              <a:rPr lang="es-ES" sz="100" dirty="0" err="1">
                <a:latin typeface="DIN Condensed" pitchFamily="2" charset="0"/>
              </a:rPr>
              <a:t>doors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for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people</a:t>
            </a:r>
            <a:r>
              <a:rPr lang="es-ES" sz="100" dirty="0">
                <a:latin typeface="DIN Condensed" pitchFamily="2" charset="0"/>
              </a:rPr>
              <a:t> to </a:t>
            </a:r>
            <a:r>
              <a:rPr lang="es-ES" sz="100" dirty="0" err="1">
                <a:latin typeface="DIN Condensed" pitchFamily="2" charset="0"/>
              </a:rPr>
              <a:t>develop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interest</a:t>
            </a:r>
            <a:r>
              <a:rPr lang="es-ES" sz="100" dirty="0">
                <a:latin typeface="DIN Condensed" pitchFamily="2" charset="0"/>
              </a:rPr>
              <a:t> in </a:t>
            </a:r>
            <a:r>
              <a:rPr lang="es-ES" sz="100" dirty="0" err="1">
                <a:latin typeface="DIN Condensed" pitchFamily="2" charset="0"/>
              </a:rPr>
              <a:t>variety</a:t>
            </a:r>
            <a:r>
              <a:rPr lang="es-ES" sz="100" dirty="0">
                <a:latin typeface="DIN Condensed" pitchFamily="2" charset="0"/>
              </a:rPr>
              <a:t> of </a:t>
            </a:r>
            <a:r>
              <a:rPr lang="es-ES" sz="100" dirty="0" err="1">
                <a:latin typeface="DIN Condensed" pitchFamily="2" charset="0"/>
              </a:rPr>
              <a:t>content</a:t>
            </a:r>
            <a:r>
              <a:rPr lang="es-ES" sz="100" dirty="0">
                <a:latin typeface="DIN Condensed" pitchFamily="2" charset="0"/>
              </a:rPr>
              <a:t> </a:t>
            </a:r>
            <a:r>
              <a:rPr lang="es-ES" sz="100" dirty="0" err="1">
                <a:latin typeface="DIN Condensed" pitchFamily="2" charset="0"/>
              </a:rPr>
              <a:t>areas</a:t>
            </a:r>
            <a:endParaRPr lang="es-ES" sz="100" dirty="0">
              <a:latin typeface="DIN Condensed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B0E4A-9640-C947-B48D-E15A32561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5718"/>
            <a:ext cx="12192000" cy="22944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261949-3CD2-F24B-8925-37127B42FEEB}"/>
              </a:ext>
            </a:extLst>
          </p:cNvPr>
          <p:cNvSpPr txBox="1"/>
          <p:nvPr/>
        </p:nvSpPr>
        <p:spPr>
          <a:xfrm>
            <a:off x="4346346" y="959646"/>
            <a:ext cx="4014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latin typeface="DIN Condensed" pitchFamily="2" charset="0"/>
              </a:rPr>
              <a:t>Authentic</a:t>
            </a:r>
            <a:r>
              <a:rPr lang="es-ES" sz="3200" dirty="0">
                <a:latin typeface="DIN Condensed" pitchFamily="2" charset="0"/>
              </a:rPr>
              <a:t>, real </a:t>
            </a:r>
            <a:r>
              <a:rPr lang="es-ES" sz="3200" dirty="0" err="1">
                <a:latin typeface="DIN Condensed" pitchFamily="2" charset="0"/>
              </a:rPr>
              <a:t>life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learning</a:t>
            </a:r>
            <a:endParaRPr lang="es-ES" sz="3200" dirty="0">
              <a:latin typeface="DIN Condensed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14EDAE-AA13-A045-8865-01905EB99808}"/>
              </a:ext>
            </a:extLst>
          </p:cNvPr>
          <p:cNvSpPr txBox="1"/>
          <p:nvPr/>
        </p:nvSpPr>
        <p:spPr>
          <a:xfrm>
            <a:off x="8361112" y="978617"/>
            <a:ext cx="4677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latin typeface="DIN Condensed" pitchFamily="2" charset="0"/>
              </a:rPr>
              <a:t>Increased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cognitive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gains</a:t>
            </a:r>
            <a:endParaRPr lang="es-ES" sz="3200" dirty="0">
              <a:latin typeface="DIN Condensed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ADDA0E-AE8A-384A-AEFA-BFC5658174BF}"/>
              </a:ext>
            </a:extLst>
          </p:cNvPr>
          <p:cNvSpPr txBox="1"/>
          <p:nvPr/>
        </p:nvSpPr>
        <p:spPr>
          <a:xfrm>
            <a:off x="928783" y="554048"/>
            <a:ext cx="3073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latin typeface="DIN Condensed" pitchFamily="2" charset="0"/>
              </a:rPr>
              <a:t>Increased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critical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thinking</a:t>
            </a:r>
            <a:r>
              <a:rPr lang="es-ES" sz="3200" dirty="0">
                <a:latin typeface="DIN Condensed" pitchFamily="2" charset="0"/>
              </a:rPr>
              <a:t> and </a:t>
            </a:r>
            <a:r>
              <a:rPr lang="es-ES" sz="3200" dirty="0" err="1">
                <a:latin typeface="DIN Condensed" pitchFamily="2" charset="0"/>
              </a:rPr>
              <a:t>problem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solving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skill</a:t>
            </a:r>
            <a:endParaRPr lang="es-ES" sz="3200" dirty="0">
              <a:latin typeface="DIN Condensed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862A38-B3BB-A140-A418-D1BC25EA9F97}"/>
              </a:ext>
            </a:extLst>
          </p:cNvPr>
          <p:cNvSpPr txBox="1"/>
          <p:nvPr/>
        </p:nvSpPr>
        <p:spPr>
          <a:xfrm>
            <a:off x="937224" y="4815613"/>
            <a:ext cx="3409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latin typeface="DIN Condensed" pitchFamily="2" charset="0"/>
              </a:rPr>
              <a:t>Highly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engaging</a:t>
            </a:r>
            <a:endParaRPr lang="es-ES" sz="3200" dirty="0">
              <a:latin typeface="DIN Condensed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9A44DE-40D1-8047-A9F5-B8FE228B8B5E}"/>
              </a:ext>
            </a:extLst>
          </p:cNvPr>
          <p:cNvSpPr txBox="1"/>
          <p:nvPr/>
        </p:nvSpPr>
        <p:spPr>
          <a:xfrm>
            <a:off x="3737297" y="4844117"/>
            <a:ext cx="4677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latin typeface="DIN Condensed" pitchFamily="2" charset="0"/>
              </a:rPr>
              <a:t>Highlights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learner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strenghts</a:t>
            </a:r>
            <a:endParaRPr lang="es-ES" sz="3200" dirty="0">
              <a:latin typeface="DIN Condensed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8AB08B-9512-F440-9F03-59D42BE96935}"/>
              </a:ext>
            </a:extLst>
          </p:cNvPr>
          <p:cNvSpPr txBox="1"/>
          <p:nvPr/>
        </p:nvSpPr>
        <p:spPr>
          <a:xfrm>
            <a:off x="7735574" y="4423764"/>
            <a:ext cx="40407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DIN Condensed" pitchFamily="2" charset="0"/>
              </a:rPr>
              <a:t>Open </a:t>
            </a:r>
            <a:r>
              <a:rPr lang="es-ES" sz="3200" dirty="0" err="1">
                <a:latin typeface="DIN Condensed" pitchFamily="2" charset="0"/>
              </a:rPr>
              <a:t>doors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for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people</a:t>
            </a:r>
            <a:r>
              <a:rPr lang="es-ES" sz="3200" dirty="0">
                <a:latin typeface="DIN Condensed" pitchFamily="2" charset="0"/>
              </a:rPr>
              <a:t> to </a:t>
            </a:r>
            <a:r>
              <a:rPr lang="es-ES" sz="3200" dirty="0" err="1">
                <a:latin typeface="DIN Condensed" pitchFamily="2" charset="0"/>
              </a:rPr>
              <a:t>develop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interest</a:t>
            </a:r>
            <a:r>
              <a:rPr lang="es-ES" sz="3200" dirty="0">
                <a:latin typeface="DIN Condensed" pitchFamily="2" charset="0"/>
              </a:rPr>
              <a:t> in </a:t>
            </a:r>
            <a:r>
              <a:rPr lang="es-ES" sz="3200" dirty="0" err="1">
                <a:latin typeface="DIN Condensed" pitchFamily="2" charset="0"/>
              </a:rPr>
              <a:t>variety</a:t>
            </a:r>
            <a:r>
              <a:rPr lang="es-ES" sz="3200" dirty="0">
                <a:latin typeface="DIN Condensed" pitchFamily="2" charset="0"/>
              </a:rPr>
              <a:t> of </a:t>
            </a:r>
            <a:r>
              <a:rPr lang="es-ES" sz="3200" dirty="0" err="1">
                <a:latin typeface="DIN Condensed" pitchFamily="2" charset="0"/>
              </a:rPr>
              <a:t>content</a:t>
            </a:r>
            <a:r>
              <a:rPr lang="es-ES" sz="3200" dirty="0">
                <a:latin typeface="DIN Condensed" pitchFamily="2" charset="0"/>
              </a:rPr>
              <a:t> </a:t>
            </a:r>
            <a:r>
              <a:rPr lang="es-ES" sz="3200" dirty="0" err="1">
                <a:latin typeface="DIN Condensed" pitchFamily="2" charset="0"/>
              </a:rPr>
              <a:t>areas</a:t>
            </a:r>
            <a:endParaRPr lang="es-ES" sz="3200" dirty="0"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220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723B8-FEA2-244A-BCCE-847750A56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36773D-0E9F-B046-B825-19D963310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152" y="730117"/>
            <a:ext cx="5410200" cy="213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8CDD87-FF55-8A42-9B5F-82A6A773F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152" y="3668530"/>
            <a:ext cx="5410200" cy="20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47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723B8-FEA2-244A-BCCE-847750A56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EBADD6-851F-E849-B5B2-97BD96574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086" y="990600"/>
            <a:ext cx="3683000" cy="45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F29101-DAE5-E845-8AEB-825DA6835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3" y="1799936"/>
            <a:ext cx="56388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7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723B8-FEA2-244A-BCCE-847750A56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CF8787-D4E0-BE4D-9C71-C4B53839A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8" y="1221108"/>
            <a:ext cx="7553739" cy="424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40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723B8-FEA2-244A-BCCE-847750A56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6FDE8E-0AC1-9D4F-A3BB-83DE510F6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33" y="1550504"/>
            <a:ext cx="6196645" cy="349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2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C723B8-FEA2-244A-BCCE-847750A56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179CB2-E845-9C46-8A63-D72DFF0A4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78BA7A-445B-994C-AE55-799791001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17511"/>
            <a:ext cx="3362078" cy="22404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7AD4B-399E-7742-B09F-BAB480F7D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777" y="1033184"/>
            <a:ext cx="7886699" cy="44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91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CEA3577-2AF3-0740-A3FA-8D1585973E2E}"/>
              </a:ext>
            </a:extLst>
          </p:cNvPr>
          <p:cNvSpPr txBox="1"/>
          <p:nvPr/>
        </p:nvSpPr>
        <p:spPr>
          <a:xfrm>
            <a:off x="9088455" y="3181246"/>
            <a:ext cx="185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DIN Condensed" pitchFamily="2" charset="0"/>
              </a:rPr>
              <a:t>@</a:t>
            </a:r>
            <a:r>
              <a:rPr lang="es-ES" dirty="0" err="1">
                <a:latin typeface="DIN Condensed" pitchFamily="2" charset="0"/>
              </a:rPr>
              <a:t>datalabusal</a:t>
            </a:r>
            <a:endParaRPr lang="es-ES" dirty="0">
              <a:latin typeface="DIN Condense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447BBC-E409-AF45-B1B8-48DC9739337F}"/>
              </a:ext>
            </a:extLst>
          </p:cNvPr>
          <p:cNvSpPr txBox="1"/>
          <p:nvPr/>
        </p:nvSpPr>
        <p:spPr>
          <a:xfrm>
            <a:off x="5007521" y="3181246"/>
            <a:ext cx="185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DIN Condensed" pitchFamily="2" charset="0"/>
              </a:rPr>
              <a:t>@</a:t>
            </a:r>
            <a:r>
              <a:rPr lang="es-ES" dirty="0" err="1">
                <a:latin typeface="DIN Condensed" pitchFamily="2" charset="0"/>
              </a:rPr>
              <a:t>PydatalabUSAL</a:t>
            </a:r>
            <a:endParaRPr lang="es-ES" dirty="0">
              <a:latin typeface="DIN Condense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EBEAD3-9517-9D4B-8C24-AE9FEED40C34}"/>
              </a:ext>
            </a:extLst>
          </p:cNvPr>
          <p:cNvSpPr txBox="1"/>
          <p:nvPr/>
        </p:nvSpPr>
        <p:spPr>
          <a:xfrm>
            <a:off x="885970" y="3201794"/>
            <a:ext cx="115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DIN Condensed" pitchFamily="2" charset="0"/>
              </a:rPr>
              <a:t>DataLabUSAL</a:t>
            </a:r>
            <a:endParaRPr lang="es-ES" dirty="0">
              <a:latin typeface="DIN Condensed" pitchFamily="2" charset="0"/>
            </a:endParaRPr>
          </a:p>
        </p:txBody>
      </p:sp>
      <p:sp>
        <p:nvSpPr>
          <p:cNvPr id="3" name="AutoShape 2" descr="Bildergebnis für app icon .png"/>
          <p:cNvSpPr>
            <a:spLocks noChangeAspect="1" noChangeArrowheads="1"/>
          </p:cNvSpPr>
          <p:nvPr/>
        </p:nvSpPr>
        <p:spPr bwMode="auto">
          <a:xfrm>
            <a:off x="4124325" y="1457325"/>
            <a:ext cx="39433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6" descr="Ähnliches Foto"/>
          <p:cNvSpPr>
            <a:spLocks noChangeAspect="1" noChangeArrowheads="1"/>
          </p:cNvSpPr>
          <p:nvPr/>
        </p:nvSpPr>
        <p:spPr bwMode="auto">
          <a:xfrm>
            <a:off x="4905375" y="22383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8" descr="Ähnliches Foto"/>
          <p:cNvSpPr>
            <a:spLocks noChangeAspect="1" noChangeArrowheads="1"/>
          </p:cNvSpPr>
          <p:nvPr/>
        </p:nvSpPr>
        <p:spPr bwMode="auto">
          <a:xfrm>
            <a:off x="5057775" y="23907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AutoShape 2" descr="Bildergebnis für icons .png"/>
          <p:cNvSpPr>
            <a:spLocks noChangeAspect="1" noChangeArrowheads="1"/>
          </p:cNvSpPr>
          <p:nvPr/>
        </p:nvSpPr>
        <p:spPr bwMode="auto">
          <a:xfrm>
            <a:off x="3395663" y="1457325"/>
            <a:ext cx="54006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8" name="Picture 4" descr="Bildergebnis für icons .png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88" b="67501"/>
          <a:stretch/>
        </p:blipFill>
        <p:spPr bwMode="auto">
          <a:xfrm>
            <a:off x="651316" y="2600939"/>
            <a:ext cx="1620015" cy="165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Bildergebnis für icons .png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-346" r="52711" b="67847"/>
          <a:stretch/>
        </p:blipFill>
        <p:spPr bwMode="auto">
          <a:xfrm>
            <a:off x="4932803" y="2600938"/>
            <a:ext cx="1620015" cy="165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42BE79-ED9E-234B-A661-6C656D068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1125" y="2600938"/>
            <a:ext cx="1654091" cy="16557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9B993B-245E-3448-92C9-FD5CD006B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81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7A7C5CB-562F-2743-A9BF-72E98B1F7805}"/>
              </a:ext>
            </a:extLst>
          </p:cNvPr>
          <p:cNvSpPr txBox="1"/>
          <p:nvPr/>
        </p:nvSpPr>
        <p:spPr>
          <a:xfrm>
            <a:off x="9129552" y="3160444"/>
            <a:ext cx="185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DIN Condensed" pitchFamily="2" charset="0"/>
              </a:rPr>
              <a:t>@</a:t>
            </a:r>
            <a:r>
              <a:rPr lang="es-ES" dirty="0" err="1">
                <a:latin typeface="DIN Condensed" pitchFamily="2" charset="0"/>
              </a:rPr>
              <a:t>datalabusal</a:t>
            </a:r>
            <a:endParaRPr lang="es-ES" dirty="0">
              <a:latin typeface="DIN Condensed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CC1188-BB6F-0943-B1AF-C342369BFCAF}"/>
              </a:ext>
            </a:extLst>
          </p:cNvPr>
          <p:cNvSpPr txBox="1"/>
          <p:nvPr/>
        </p:nvSpPr>
        <p:spPr>
          <a:xfrm>
            <a:off x="5057528" y="3160444"/>
            <a:ext cx="185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DIN Condensed" pitchFamily="2" charset="0"/>
              </a:rPr>
              <a:t>@</a:t>
            </a:r>
            <a:r>
              <a:rPr lang="es-ES" dirty="0" err="1">
                <a:latin typeface="DIN Condensed" pitchFamily="2" charset="0"/>
              </a:rPr>
              <a:t>PydatalabUSAL</a:t>
            </a:r>
            <a:endParaRPr lang="es-ES" dirty="0">
              <a:latin typeface="DIN Condensed" pitchFamily="2" charset="0"/>
            </a:endParaRPr>
          </a:p>
        </p:txBody>
      </p:sp>
      <p:sp>
        <p:nvSpPr>
          <p:cNvPr id="3" name="AutoShape 2" descr="Bildergebnis für app icon .png"/>
          <p:cNvSpPr>
            <a:spLocks noChangeAspect="1" noChangeArrowheads="1"/>
          </p:cNvSpPr>
          <p:nvPr/>
        </p:nvSpPr>
        <p:spPr bwMode="auto">
          <a:xfrm>
            <a:off x="4124325" y="1457325"/>
            <a:ext cx="39433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6" descr="Ähnliches Foto"/>
          <p:cNvSpPr>
            <a:spLocks noChangeAspect="1" noChangeArrowheads="1"/>
          </p:cNvSpPr>
          <p:nvPr/>
        </p:nvSpPr>
        <p:spPr bwMode="auto">
          <a:xfrm>
            <a:off x="4905375" y="22383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8" descr="Ähnliches Foto"/>
          <p:cNvSpPr>
            <a:spLocks noChangeAspect="1" noChangeArrowheads="1"/>
          </p:cNvSpPr>
          <p:nvPr/>
        </p:nvSpPr>
        <p:spPr bwMode="auto">
          <a:xfrm>
            <a:off x="5057775" y="23907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2" descr="Bildergebnis für app icon .png"/>
          <p:cNvSpPr>
            <a:spLocks noChangeAspect="1" noChangeArrowheads="1"/>
          </p:cNvSpPr>
          <p:nvPr/>
        </p:nvSpPr>
        <p:spPr bwMode="auto">
          <a:xfrm>
            <a:off x="4124325" y="1457325"/>
            <a:ext cx="39433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Ähnliches Foto"/>
          <p:cNvSpPr>
            <a:spLocks noChangeAspect="1" noChangeArrowheads="1"/>
          </p:cNvSpPr>
          <p:nvPr/>
        </p:nvSpPr>
        <p:spPr bwMode="auto">
          <a:xfrm>
            <a:off x="4905375" y="22383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8" descr="Ähnliches Foto"/>
          <p:cNvSpPr>
            <a:spLocks noChangeAspect="1" noChangeArrowheads="1"/>
          </p:cNvSpPr>
          <p:nvPr/>
        </p:nvSpPr>
        <p:spPr bwMode="auto">
          <a:xfrm>
            <a:off x="5057775" y="23907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AutoShape 2" descr="Bildergebnis für icons .png"/>
          <p:cNvSpPr>
            <a:spLocks noChangeAspect="1" noChangeArrowheads="1"/>
          </p:cNvSpPr>
          <p:nvPr/>
        </p:nvSpPr>
        <p:spPr bwMode="auto">
          <a:xfrm>
            <a:off x="3395663" y="1457325"/>
            <a:ext cx="54006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3" name="Picture 4" descr="Bildergebnis für icons 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88" b="67501"/>
          <a:stretch/>
        </p:blipFill>
        <p:spPr bwMode="auto">
          <a:xfrm>
            <a:off x="165365" y="2073596"/>
            <a:ext cx="2651700" cy="27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Bildergebnis für icons .png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-346" r="52711" b="67847"/>
          <a:stretch/>
        </p:blipFill>
        <p:spPr bwMode="auto">
          <a:xfrm>
            <a:off x="4932803" y="2600938"/>
            <a:ext cx="1620015" cy="165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FD7E25-4CCA-214A-8D31-04D8930B8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1125" y="2600938"/>
            <a:ext cx="1654091" cy="16557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FC8FDA-2F00-A743-BEF4-D8A1B39C8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31A375-92BD-C746-9F91-6551C7D9CA77}"/>
              </a:ext>
            </a:extLst>
          </p:cNvPr>
          <p:cNvSpPr txBox="1"/>
          <p:nvPr/>
        </p:nvSpPr>
        <p:spPr>
          <a:xfrm>
            <a:off x="3504738" y="704770"/>
            <a:ext cx="4672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 err="1">
                <a:latin typeface="DIN Condensed" pitchFamily="2" charset="0"/>
              </a:rPr>
              <a:t>DataLabUSAL</a:t>
            </a:r>
            <a:endParaRPr lang="es-ES" sz="8000" dirty="0"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128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37A6B6C-22EF-4B49-8110-79F0CFC3C5B3}"/>
              </a:ext>
            </a:extLst>
          </p:cNvPr>
          <p:cNvSpPr txBox="1"/>
          <p:nvPr/>
        </p:nvSpPr>
        <p:spPr>
          <a:xfrm>
            <a:off x="854441" y="3176952"/>
            <a:ext cx="467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DIN Condensed" pitchFamily="2" charset="0"/>
              </a:rPr>
              <a:t>DataLabUSAL</a:t>
            </a:r>
            <a:endParaRPr lang="es-ES" dirty="0">
              <a:latin typeface="DIN Condensed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9AB789-37EB-224C-AD38-A7BFB96B344D}"/>
              </a:ext>
            </a:extLst>
          </p:cNvPr>
          <p:cNvSpPr txBox="1"/>
          <p:nvPr/>
        </p:nvSpPr>
        <p:spPr>
          <a:xfrm>
            <a:off x="9101138" y="3244126"/>
            <a:ext cx="185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DIN Condensed" pitchFamily="2" charset="0"/>
              </a:rPr>
              <a:t>@</a:t>
            </a:r>
            <a:r>
              <a:rPr lang="es-ES" dirty="0" err="1">
                <a:latin typeface="DIN Condensed" pitchFamily="2" charset="0"/>
              </a:rPr>
              <a:t>pydatalabusal</a:t>
            </a:r>
            <a:endParaRPr lang="es-ES" dirty="0">
              <a:latin typeface="DIN Condensed" pitchFamily="2" charset="0"/>
            </a:endParaRPr>
          </a:p>
        </p:txBody>
      </p:sp>
      <p:sp>
        <p:nvSpPr>
          <p:cNvPr id="3" name="AutoShape 2" descr="Bildergebnis für app icon .png"/>
          <p:cNvSpPr>
            <a:spLocks noChangeAspect="1" noChangeArrowheads="1"/>
          </p:cNvSpPr>
          <p:nvPr/>
        </p:nvSpPr>
        <p:spPr bwMode="auto">
          <a:xfrm>
            <a:off x="4124325" y="1457325"/>
            <a:ext cx="39433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6" descr="Ähnliches Foto"/>
          <p:cNvSpPr>
            <a:spLocks noChangeAspect="1" noChangeArrowheads="1"/>
          </p:cNvSpPr>
          <p:nvPr/>
        </p:nvSpPr>
        <p:spPr bwMode="auto">
          <a:xfrm>
            <a:off x="4905375" y="22383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8" descr="Ähnliches Foto"/>
          <p:cNvSpPr>
            <a:spLocks noChangeAspect="1" noChangeArrowheads="1"/>
          </p:cNvSpPr>
          <p:nvPr/>
        </p:nvSpPr>
        <p:spPr bwMode="auto">
          <a:xfrm>
            <a:off x="5057775" y="23907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2" descr="Bildergebnis für app icon .png"/>
          <p:cNvSpPr>
            <a:spLocks noChangeAspect="1" noChangeArrowheads="1"/>
          </p:cNvSpPr>
          <p:nvPr/>
        </p:nvSpPr>
        <p:spPr bwMode="auto">
          <a:xfrm>
            <a:off x="4124325" y="1457325"/>
            <a:ext cx="39433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Ähnliches Foto"/>
          <p:cNvSpPr>
            <a:spLocks noChangeAspect="1" noChangeArrowheads="1"/>
          </p:cNvSpPr>
          <p:nvPr/>
        </p:nvSpPr>
        <p:spPr bwMode="auto">
          <a:xfrm>
            <a:off x="4905375" y="22383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8" descr="Ähnliches Foto"/>
          <p:cNvSpPr>
            <a:spLocks noChangeAspect="1" noChangeArrowheads="1"/>
          </p:cNvSpPr>
          <p:nvPr/>
        </p:nvSpPr>
        <p:spPr bwMode="auto">
          <a:xfrm>
            <a:off x="5057775" y="23907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AutoShape 2" descr="Bildergebnis für icons .png"/>
          <p:cNvSpPr>
            <a:spLocks noChangeAspect="1" noChangeArrowheads="1"/>
          </p:cNvSpPr>
          <p:nvPr/>
        </p:nvSpPr>
        <p:spPr bwMode="auto">
          <a:xfrm>
            <a:off x="3395663" y="1457325"/>
            <a:ext cx="54006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6" name="Picture 4" descr="Bildergebnis für icons .png">
            <a:extLst>
              <a:ext uri="{FF2B5EF4-FFF2-40B4-BE49-F238E27FC236}">
                <a16:creationId xmlns:a16="http://schemas.microsoft.com/office/drawing/2014/main" id="{88747215-9F5A-DC4B-9BC7-C067CEBF3F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-346" r="52711" b="67847"/>
          <a:stretch/>
        </p:blipFill>
        <p:spPr bwMode="auto">
          <a:xfrm>
            <a:off x="4429125" y="2226000"/>
            <a:ext cx="2651700" cy="271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Bildergebnis für icons .png">
            <a:extLst>
              <a:ext uri="{FF2B5EF4-FFF2-40B4-BE49-F238E27FC236}">
                <a16:creationId xmlns:a16="http://schemas.microsoft.com/office/drawing/2014/main" id="{A7D85FC0-8558-C944-A677-9C965294F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88" b="67501"/>
          <a:stretch/>
        </p:blipFill>
        <p:spPr bwMode="auto">
          <a:xfrm>
            <a:off x="651316" y="2600939"/>
            <a:ext cx="1620015" cy="165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EF34CE-8327-944A-BDCF-029828DCF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92036E-F011-E248-BA9D-13A91AC27BBB}"/>
              </a:ext>
            </a:extLst>
          </p:cNvPr>
          <p:cNvSpPr txBox="1"/>
          <p:nvPr/>
        </p:nvSpPr>
        <p:spPr>
          <a:xfrm>
            <a:off x="2798959" y="737786"/>
            <a:ext cx="57183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latin typeface="DIN Condensed" pitchFamily="2" charset="0"/>
              </a:rPr>
              <a:t>@</a:t>
            </a:r>
            <a:r>
              <a:rPr lang="es-ES" sz="8000" dirty="0" err="1">
                <a:latin typeface="DIN Condensed" pitchFamily="2" charset="0"/>
              </a:rPr>
              <a:t>PydatalabUSAL</a:t>
            </a:r>
            <a:endParaRPr lang="es-ES" sz="8000" dirty="0">
              <a:latin typeface="DIN Condensed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ADB481-D021-DA48-A63F-7BD8B1214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55774" y="2781973"/>
            <a:ext cx="1597293" cy="159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9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BEA4DDE-D4F4-564B-8942-FB6ED384C1ED}"/>
              </a:ext>
            </a:extLst>
          </p:cNvPr>
          <p:cNvSpPr txBox="1"/>
          <p:nvPr/>
        </p:nvSpPr>
        <p:spPr>
          <a:xfrm>
            <a:off x="4932803" y="3195781"/>
            <a:ext cx="5224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@</a:t>
            </a:r>
            <a:r>
              <a:rPr lang="es-ES" dirty="0" err="1"/>
              <a:t>datalabusal</a:t>
            </a:r>
            <a:endParaRPr lang="es-ES" dirty="0"/>
          </a:p>
        </p:txBody>
      </p:sp>
      <p:sp>
        <p:nvSpPr>
          <p:cNvPr id="3" name="AutoShape 2" descr="Bildergebnis für app icon .png"/>
          <p:cNvSpPr>
            <a:spLocks noChangeAspect="1" noChangeArrowheads="1"/>
          </p:cNvSpPr>
          <p:nvPr/>
        </p:nvSpPr>
        <p:spPr bwMode="auto">
          <a:xfrm>
            <a:off x="4124325" y="1457325"/>
            <a:ext cx="39433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6" descr="Ähnliches Foto"/>
          <p:cNvSpPr>
            <a:spLocks noChangeAspect="1" noChangeArrowheads="1"/>
          </p:cNvSpPr>
          <p:nvPr/>
        </p:nvSpPr>
        <p:spPr bwMode="auto">
          <a:xfrm>
            <a:off x="4905375" y="22383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8" descr="Ähnliches Foto"/>
          <p:cNvSpPr>
            <a:spLocks noChangeAspect="1" noChangeArrowheads="1"/>
          </p:cNvSpPr>
          <p:nvPr/>
        </p:nvSpPr>
        <p:spPr bwMode="auto">
          <a:xfrm>
            <a:off x="5057775" y="23907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2" descr="Bildergebnis für app icon .png"/>
          <p:cNvSpPr>
            <a:spLocks noChangeAspect="1" noChangeArrowheads="1"/>
          </p:cNvSpPr>
          <p:nvPr/>
        </p:nvSpPr>
        <p:spPr bwMode="auto">
          <a:xfrm>
            <a:off x="4124325" y="1457325"/>
            <a:ext cx="39433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Ähnliches Foto"/>
          <p:cNvSpPr>
            <a:spLocks noChangeAspect="1" noChangeArrowheads="1"/>
          </p:cNvSpPr>
          <p:nvPr/>
        </p:nvSpPr>
        <p:spPr bwMode="auto">
          <a:xfrm>
            <a:off x="4905375" y="22383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8" descr="Ähnliches Foto"/>
          <p:cNvSpPr>
            <a:spLocks noChangeAspect="1" noChangeArrowheads="1"/>
          </p:cNvSpPr>
          <p:nvPr/>
        </p:nvSpPr>
        <p:spPr bwMode="auto">
          <a:xfrm>
            <a:off x="5057775" y="23907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AutoShape 2" descr="Bildergebnis für icons .png"/>
          <p:cNvSpPr>
            <a:spLocks noChangeAspect="1" noChangeArrowheads="1"/>
          </p:cNvSpPr>
          <p:nvPr/>
        </p:nvSpPr>
        <p:spPr bwMode="auto">
          <a:xfrm>
            <a:off x="3395663" y="1457325"/>
            <a:ext cx="54006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7" name="Picture 4" descr="Bildergebnis für icons .png">
            <a:extLst>
              <a:ext uri="{FF2B5EF4-FFF2-40B4-BE49-F238E27FC236}">
                <a16:creationId xmlns:a16="http://schemas.microsoft.com/office/drawing/2014/main" id="{A7D85FC0-8558-C944-A677-9C965294F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88" b="67501"/>
          <a:stretch/>
        </p:blipFill>
        <p:spPr bwMode="auto">
          <a:xfrm>
            <a:off x="651316" y="2600939"/>
            <a:ext cx="1620015" cy="165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Bildergebnis für icons .png">
            <a:extLst>
              <a:ext uri="{FF2B5EF4-FFF2-40B4-BE49-F238E27FC236}">
                <a16:creationId xmlns:a16="http://schemas.microsoft.com/office/drawing/2014/main" id="{1AF8A213-4543-3546-A325-D84C05EDF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7" t="-346" r="52711" b="67847"/>
          <a:stretch/>
        </p:blipFill>
        <p:spPr bwMode="auto">
          <a:xfrm>
            <a:off x="4932803" y="2600938"/>
            <a:ext cx="1620015" cy="165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2075C5-67A3-B149-98AC-CB561ABBE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703" y="2141270"/>
            <a:ext cx="2475934" cy="24783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686588-DC63-534F-90F4-A9FAD59E1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956EAC-8B7D-E84D-AE7A-D7C2ACA8F2F1}"/>
              </a:ext>
            </a:extLst>
          </p:cNvPr>
          <p:cNvSpPr txBox="1"/>
          <p:nvPr/>
        </p:nvSpPr>
        <p:spPr>
          <a:xfrm>
            <a:off x="2683565" y="617514"/>
            <a:ext cx="54963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>
                <a:latin typeface="DIN Condensed" pitchFamily="2" charset="0"/>
              </a:rPr>
              <a:t>@</a:t>
            </a:r>
            <a:r>
              <a:rPr lang="es-ES" sz="8000" dirty="0" err="1">
                <a:latin typeface="DIN Condensed" pitchFamily="2" charset="0"/>
              </a:rPr>
              <a:t>pydatalabusal</a:t>
            </a:r>
            <a:endParaRPr lang="es-ES" sz="8000" dirty="0">
              <a:latin typeface="DIN Condens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339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Bildergebnis für app icon .png"/>
          <p:cNvSpPr>
            <a:spLocks noChangeAspect="1" noChangeArrowheads="1"/>
          </p:cNvSpPr>
          <p:nvPr/>
        </p:nvSpPr>
        <p:spPr bwMode="auto">
          <a:xfrm>
            <a:off x="4124325" y="1457325"/>
            <a:ext cx="39433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" name="AutoShape 6" descr="Ähnliches Foto"/>
          <p:cNvSpPr>
            <a:spLocks noChangeAspect="1" noChangeArrowheads="1"/>
          </p:cNvSpPr>
          <p:nvPr/>
        </p:nvSpPr>
        <p:spPr bwMode="auto">
          <a:xfrm>
            <a:off x="4905375" y="22383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" name="AutoShape 8" descr="Ähnliches Foto"/>
          <p:cNvSpPr>
            <a:spLocks noChangeAspect="1" noChangeArrowheads="1"/>
          </p:cNvSpPr>
          <p:nvPr/>
        </p:nvSpPr>
        <p:spPr bwMode="auto">
          <a:xfrm>
            <a:off x="5057775" y="23907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2" descr="Bildergebnis für app icon .png"/>
          <p:cNvSpPr>
            <a:spLocks noChangeAspect="1" noChangeArrowheads="1"/>
          </p:cNvSpPr>
          <p:nvPr/>
        </p:nvSpPr>
        <p:spPr bwMode="auto">
          <a:xfrm>
            <a:off x="4124325" y="1457325"/>
            <a:ext cx="39433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0" name="AutoShape 6" descr="Ähnliches Foto"/>
          <p:cNvSpPr>
            <a:spLocks noChangeAspect="1" noChangeArrowheads="1"/>
          </p:cNvSpPr>
          <p:nvPr/>
        </p:nvSpPr>
        <p:spPr bwMode="auto">
          <a:xfrm>
            <a:off x="4905375" y="22383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AutoShape 8" descr="Ähnliches Foto"/>
          <p:cNvSpPr>
            <a:spLocks noChangeAspect="1" noChangeArrowheads="1"/>
          </p:cNvSpPr>
          <p:nvPr/>
        </p:nvSpPr>
        <p:spPr bwMode="auto">
          <a:xfrm>
            <a:off x="5057775" y="2390775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AutoShape 2" descr="Bildergebnis für icons .png"/>
          <p:cNvSpPr>
            <a:spLocks noChangeAspect="1" noChangeArrowheads="1"/>
          </p:cNvSpPr>
          <p:nvPr/>
        </p:nvSpPr>
        <p:spPr bwMode="auto">
          <a:xfrm>
            <a:off x="3395663" y="1457325"/>
            <a:ext cx="54006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68481D-B2CB-E541-B38A-2B1C300EF915}"/>
              </a:ext>
            </a:extLst>
          </p:cNvPr>
          <p:cNvSpPr txBox="1"/>
          <p:nvPr/>
        </p:nvSpPr>
        <p:spPr>
          <a:xfrm>
            <a:off x="676275" y="561975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err="1">
                <a:latin typeface="DIN Condensed" pitchFamily="2" charset="0"/>
              </a:rPr>
              <a:t>What</a:t>
            </a:r>
            <a:r>
              <a:rPr lang="es-ES" sz="5400" dirty="0">
                <a:latin typeface="DIN Condensed" pitchFamily="2" charset="0"/>
              </a:rPr>
              <a:t> </a:t>
            </a:r>
            <a:r>
              <a:rPr lang="es-ES" sz="5400" dirty="0" err="1">
                <a:latin typeface="DIN Condensed" pitchFamily="2" charset="0"/>
              </a:rPr>
              <a:t>is</a:t>
            </a:r>
            <a:r>
              <a:rPr lang="es-ES" sz="5400" dirty="0">
                <a:latin typeface="DIN Condensed" pitchFamily="2" charset="0"/>
              </a:rPr>
              <a:t> </a:t>
            </a:r>
            <a:r>
              <a:rPr lang="es-ES" sz="5400" dirty="0" err="1">
                <a:latin typeface="DIN Condensed" pitchFamily="2" charset="0"/>
              </a:rPr>
              <a:t>DataLab</a:t>
            </a:r>
            <a:r>
              <a:rPr lang="es-ES" sz="5400" dirty="0">
                <a:latin typeface="DIN Condensed" pitchFamily="2" charset="0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4AA43-CD16-6E44-ACD5-7BD1A0C8A9B7}"/>
              </a:ext>
            </a:extLst>
          </p:cNvPr>
          <p:cNvSpPr txBox="1"/>
          <p:nvPr/>
        </p:nvSpPr>
        <p:spPr>
          <a:xfrm>
            <a:off x="1252247" y="1996797"/>
            <a:ext cx="9687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5400" dirty="0" err="1">
                <a:latin typeface="DIN Condensed" pitchFamily="2" charset="0"/>
              </a:rPr>
              <a:t>Student</a:t>
            </a:r>
            <a:r>
              <a:rPr lang="es-ES" sz="5400" dirty="0">
                <a:latin typeface="DIN Condensed" pitchFamily="2" charset="0"/>
              </a:rPr>
              <a:t> </a:t>
            </a:r>
            <a:r>
              <a:rPr lang="es-ES" sz="5400" dirty="0" err="1">
                <a:latin typeface="DIN Condensed" pitchFamily="2" charset="0"/>
              </a:rPr>
              <a:t>interdisciplinary</a:t>
            </a:r>
            <a:r>
              <a:rPr lang="es-ES" sz="5400" dirty="0">
                <a:latin typeface="DIN Condensed" pitchFamily="2" charset="0"/>
              </a:rPr>
              <a:t> </a:t>
            </a:r>
            <a:r>
              <a:rPr lang="es-ES" sz="5400" dirty="0" err="1">
                <a:latin typeface="DIN Condensed" pitchFamily="2" charset="0"/>
              </a:rPr>
              <a:t>group</a:t>
            </a:r>
            <a:r>
              <a:rPr lang="es-ES" sz="5400" dirty="0">
                <a:latin typeface="DIN Condensed" pitchFamily="2" charset="0"/>
              </a:rPr>
              <a:t> </a:t>
            </a:r>
            <a:r>
              <a:rPr lang="es-ES" sz="5400" dirty="0" err="1">
                <a:latin typeface="DIN Condensed" pitchFamily="2" charset="0"/>
              </a:rPr>
              <a:t>oriented</a:t>
            </a:r>
            <a:r>
              <a:rPr lang="es-ES" sz="5400" dirty="0">
                <a:latin typeface="DIN Condensed" pitchFamily="2" charset="0"/>
              </a:rPr>
              <a:t> to data </a:t>
            </a:r>
            <a:r>
              <a:rPr lang="es-ES" sz="5400" dirty="0" err="1">
                <a:latin typeface="DIN Condensed" pitchFamily="2" charset="0"/>
              </a:rPr>
              <a:t>analysis</a:t>
            </a:r>
            <a:r>
              <a:rPr lang="es-ES" sz="5400" dirty="0">
                <a:latin typeface="DIN Condensed" pitchFamily="2" charset="0"/>
              </a:rPr>
              <a:t> and </a:t>
            </a:r>
            <a:r>
              <a:rPr lang="es-ES" sz="5400" dirty="0" err="1">
                <a:latin typeface="DIN Condensed" pitchFamily="2" charset="0"/>
              </a:rPr>
              <a:t>technological</a:t>
            </a:r>
            <a:r>
              <a:rPr lang="es-ES" sz="5400" dirty="0">
                <a:latin typeface="DIN Condensed" pitchFamily="2" charset="0"/>
              </a:rPr>
              <a:t> </a:t>
            </a:r>
            <a:r>
              <a:rPr lang="es-ES" sz="5400" dirty="0" err="1">
                <a:latin typeface="DIN Condensed" pitchFamily="2" charset="0"/>
              </a:rPr>
              <a:t>applications</a:t>
            </a:r>
            <a:r>
              <a:rPr lang="es-ES" sz="5400" dirty="0">
                <a:latin typeface="DIN Condensed" pitchFamily="2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057EF6-91AB-7B46-AB0C-D4ABF8649A35}"/>
              </a:ext>
            </a:extLst>
          </p:cNvPr>
          <p:cNvSpPr txBox="1"/>
          <p:nvPr/>
        </p:nvSpPr>
        <p:spPr>
          <a:xfrm>
            <a:off x="1159398" y="4894777"/>
            <a:ext cx="83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800" b="1" dirty="0" err="1">
                <a:solidFill>
                  <a:schemeClr val="bg1"/>
                </a:solidFill>
                <a:latin typeface="DIN Condensed" pitchFamily="2" charset="0"/>
              </a:rPr>
              <a:t>Why</a:t>
            </a:r>
            <a:r>
              <a:rPr lang="es-ES" sz="2800" b="1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es-ES" sz="2800" b="1" dirty="0" err="1">
                <a:solidFill>
                  <a:schemeClr val="bg1"/>
                </a:solidFill>
                <a:latin typeface="DIN Condensed" pitchFamily="2" charset="0"/>
              </a:rPr>
              <a:t>should</a:t>
            </a:r>
            <a:r>
              <a:rPr lang="es-ES" sz="2800" b="1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es-ES" sz="2800" b="1" dirty="0" err="1">
                <a:solidFill>
                  <a:schemeClr val="bg1"/>
                </a:solidFill>
                <a:latin typeface="DIN Condensed" pitchFamily="2" charset="0"/>
              </a:rPr>
              <a:t>you</a:t>
            </a:r>
            <a:r>
              <a:rPr lang="es-ES" sz="2800" b="1" dirty="0">
                <a:solidFill>
                  <a:schemeClr val="bg1"/>
                </a:solidFill>
                <a:latin typeface="DIN Condensed" pitchFamily="2" charset="0"/>
              </a:rPr>
              <a:t> come to </a:t>
            </a:r>
            <a:r>
              <a:rPr lang="es-ES" sz="2800" b="1" dirty="0" err="1">
                <a:solidFill>
                  <a:schemeClr val="bg1"/>
                </a:solidFill>
                <a:latin typeface="DIN Condensed" pitchFamily="2" charset="0"/>
              </a:rPr>
              <a:t>DataLab</a:t>
            </a:r>
            <a:r>
              <a:rPr lang="es-ES" sz="2800" b="1" dirty="0">
                <a:solidFill>
                  <a:schemeClr val="bg1"/>
                </a:solidFill>
                <a:latin typeface="DIN Condensed" pitchFamily="2" charset="0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F3BD06-FDC3-154A-9B63-785EDA1307A1}"/>
              </a:ext>
            </a:extLst>
          </p:cNvPr>
          <p:cNvSpPr txBox="1"/>
          <p:nvPr/>
        </p:nvSpPr>
        <p:spPr>
          <a:xfrm>
            <a:off x="1414041" y="5430485"/>
            <a:ext cx="83275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 err="1">
                <a:solidFill>
                  <a:schemeClr val="bg1"/>
                </a:solidFill>
                <a:latin typeface="DIN Condensed" pitchFamily="2" charset="0"/>
              </a:rPr>
              <a:t>We</a:t>
            </a:r>
            <a:r>
              <a:rPr lang="es-ES" sz="28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DIN Condensed" pitchFamily="2" charset="0"/>
              </a:rPr>
              <a:t>give</a:t>
            </a:r>
            <a:r>
              <a:rPr lang="es-ES" sz="28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DIN Condensed" pitchFamily="2" charset="0"/>
              </a:rPr>
              <a:t>you</a:t>
            </a:r>
            <a:r>
              <a:rPr lang="es-ES" sz="28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DIN Condensed" pitchFamily="2" charset="0"/>
              </a:rPr>
              <a:t>the</a:t>
            </a:r>
            <a:r>
              <a:rPr lang="es-ES" sz="28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DIN Condensed" pitchFamily="2" charset="0"/>
              </a:rPr>
              <a:t>opportunity</a:t>
            </a:r>
            <a:r>
              <a:rPr lang="es-ES" sz="2800" dirty="0">
                <a:solidFill>
                  <a:schemeClr val="bg1"/>
                </a:solidFill>
                <a:latin typeface="DIN Condensed" pitchFamily="2" charset="0"/>
              </a:rPr>
              <a:t> to </a:t>
            </a:r>
            <a:r>
              <a:rPr lang="es-ES" sz="2800" dirty="0" err="1">
                <a:solidFill>
                  <a:schemeClr val="bg1"/>
                </a:solidFill>
                <a:latin typeface="DIN Condensed" pitchFamily="2" charset="0"/>
              </a:rPr>
              <a:t>take</a:t>
            </a:r>
            <a:r>
              <a:rPr lang="es-ES" sz="28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DIN Condensed" pitchFamily="2" charset="0"/>
              </a:rPr>
              <a:t>advantage</a:t>
            </a:r>
            <a:r>
              <a:rPr lang="es-ES" sz="2800" dirty="0">
                <a:solidFill>
                  <a:schemeClr val="bg1"/>
                </a:solidFill>
                <a:latin typeface="DIN Condensed" pitchFamily="2" charset="0"/>
              </a:rPr>
              <a:t> of </a:t>
            </a:r>
            <a:r>
              <a:rPr lang="es-ES" sz="2800" dirty="0" err="1">
                <a:solidFill>
                  <a:schemeClr val="bg1"/>
                </a:solidFill>
                <a:latin typeface="DIN Condensed" pitchFamily="2" charset="0"/>
              </a:rPr>
              <a:t>your</a:t>
            </a:r>
            <a:r>
              <a:rPr lang="es-ES" sz="28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DIN Condensed" pitchFamily="2" charset="0"/>
              </a:rPr>
              <a:t>abilities</a:t>
            </a:r>
            <a:r>
              <a:rPr lang="es-ES" sz="28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DIN Condensed" pitchFamily="2" charset="0"/>
              </a:rPr>
              <a:t>by</a:t>
            </a:r>
            <a:r>
              <a:rPr lang="es-ES" sz="28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DIN Condensed" pitchFamily="2" charset="0"/>
              </a:rPr>
              <a:t>doing</a:t>
            </a:r>
            <a:r>
              <a:rPr lang="es-ES" sz="28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DIN Condensed" pitchFamily="2" charset="0"/>
              </a:rPr>
              <a:t>investigation</a:t>
            </a:r>
            <a:r>
              <a:rPr lang="es-ES" sz="28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DIN Condensed" pitchFamily="2" charset="0"/>
              </a:rPr>
              <a:t>projects</a:t>
            </a:r>
            <a:r>
              <a:rPr lang="es-ES" sz="2800" dirty="0">
                <a:solidFill>
                  <a:schemeClr val="bg1"/>
                </a:solidFill>
                <a:latin typeface="DIN Condensed" pitchFamily="2" charset="0"/>
              </a:rPr>
              <a:t> and to </a:t>
            </a:r>
            <a:r>
              <a:rPr lang="es-ES" sz="2800" dirty="0" err="1">
                <a:solidFill>
                  <a:schemeClr val="bg1"/>
                </a:solidFill>
                <a:latin typeface="DIN Condensed" pitchFamily="2" charset="0"/>
              </a:rPr>
              <a:t>learn</a:t>
            </a:r>
            <a:r>
              <a:rPr lang="es-ES" sz="2800" dirty="0">
                <a:solidFill>
                  <a:schemeClr val="bg1"/>
                </a:solidFill>
                <a:latin typeface="DIN Condensed" pitchFamily="2" charset="0"/>
              </a:rPr>
              <a:t> in a </a:t>
            </a:r>
            <a:r>
              <a:rPr lang="es-ES" sz="2800" dirty="0" err="1">
                <a:solidFill>
                  <a:schemeClr val="bg1"/>
                </a:solidFill>
                <a:latin typeface="DIN Condensed" pitchFamily="2" charset="0"/>
              </a:rPr>
              <a:t>pleasant</a:t>
            </a:r>
            <a:r>
              <a:rPr lang="es-ES" sz="2800" dirty="0">
                <a:solidFill>
                  <a:schemeClr val="bg1"/>
                </a:solidFill>
                <a:latin typeface="DIN Condensed" pitchFamily="2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DIN Condensed" pitchFamily="2" charset="0"/>
              </a:rPr>
              <a:t>atmosphere</a:t>
            </a:r>
            <a:r>
              <a:rPr lang="es-ES" sz="2800" dirty="0">
                <a:solidFill>
                  <a:schemeClr val="bg1"/>
                </a:solidFill>
                <a:latin typeface="DIN Condensed" pitchFamily="2" charset="0"/>
              </a:rPr>
              <a:t>.</a:t>
            </a:r>
          </a:p>
        </p:txBody>
      </p:sp>
      <p:pic>
        <p:nvPicPr>
          <p:cNvPr id="20" name="Graphic 19" descr="Head with Gears">
            <a:extLst>
              <a:ext uri="{FF2B5EF4-FFF2-40B4-BE49-F238E27FC236}">
                <a16:creationId xmlns:a16="http://schemas.microsoft.com/office/drawing/2014/main" id="{97D0F718-3968-3448-B409-FB683391C1E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755" y="4835156"/>
            <a:ext cx="584775" cy="5847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B8E761-DC71-C046-BB91-929C94F13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0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Resultado de imagen de python">
            <a:extLst>
              <a:ext uri="{FF2B5EF4-FFF2-40B4-BE49-F238E27FC236}">
                <a16:creationId xmlns:a16="http://schemas.microsoft.com/office/drawing/2014/main" id="{2AB9EEDD-B902-DA44-849F-0DE9C621A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81" y="1738078"/>
            <a:ext cx="1889357" cy="188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Resultado de imagen de jupyter notebook">
            <a:extLst>
              <a:ext uri="{FF2B5EF4-FFF2-40B4-BE49-F238E27FC236}">
                <a16:creationId xmlns:a16="http://schemas.microsoft.com/office/drawing/2014/main" id="{51C36FA1-DF5A-9B4C-B81C-83FF8FC56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89"/>
          <a:stretch/>
        </p:blipFill>
        <p:spPr bwMode="auto">
          <a:xfrm>
            <a:off x="3337135" y="1403080"/>
            <a:ext cx="1720466" cy="180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07ECE9-0C3F-EC48-933C-07654CAC74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961" b="-668"/>
          <a:stretch/>
        </p:blipFill>
        <p:spPr>
          <a:xfrm>
            <a:off x="2257157" y="3611664"/>
            <a:ext cx="1677005" cy="16561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1976F5-22E5-164B-A2E4-69F2526A0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759" y="2559996"/>
            <a:ext cx="2711635" cy="14597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D5F6E2-BFA9-6B46-9B51-5DC1B9866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056" y="5392472"/>
            <a:ext cx="4300123" cy="1247036"/>
          </a:xfrm>
          <a:prstGeom prst="rect">
            <a:avLst/>
          </a:prstGeom>
        </p:spPr>
      </p:pic>
      <p:pic>
        <p:nvPicPr>
          <p:cNvPr id="25" name="Picture 12" descr="Resultado de imagen de hackforgood salamanca">
            <a:extLst>
              <a:ext uri="{FF2B5EF4-FFF2-40B4-BE49-F238E27FC236}">
                <a16:creationId xmlns:a16="http://schemas.microsoft.com/office/drawing/2014/main" id="{3467D68D-4B91-2946-A6BA-186763FF5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763" y="2049096"/>
            <a:ext cx="3433703" cy="343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176E091-B305-E447-B63A-B048C492BD26}"/>
              </a:ext>
            </a:extLst>
          </p:cNvPr>
          <p:cNvSpPr txBox="1"/>
          <p:nvPr/>
        </p:nvSpPr>
        <p:spPr>
          <a:xfrm>
            <a:off x="530615" y="415489"/>
            <a:ext cx="6308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0" dirty="0" err="1">
                <a:latin typeface="DIN Condensed" pitchFamily="2" charset="0"/>
              </a:rPr>
              <a:t>What</a:t>
            </a:r>
            <a:r>
              <a:rPr lang="es-ES" sz="6000" dirty="0">
                <a:latin typeface="DIN Condensed" pitchFamily="2" charset="0"/>
              </a:rPr>
              <a:t> </a:t>
            </a:r>
            <a:r>
              <a:rPr lang="es-ES" sz="6000" dirty="0" err="1">
                <a:latin typeface="DIN Condensed" pitchFamily="2" charset="0"/>
              </a:rPr>
              <a:t>did</a:t>
            </a:r>
            <a:r>
              <a:rPr lang="es-ES" sz="6000" dirty="0">
                <a:latin typeface="DIN Condensed" pitchFamily="2" charset="0"/>
              </a:rPr>
              <a:t> </a:t>
            </a:r>
            <a:r>
              <a:rPr lang="es-ES" sz="6000" dirty="0" err="1">
                <a:latin typeface="DIN Condensed" pitchFamily="2" charset="0"/>
              </a:rPr>
              <a:t>we</a:t>
            </a:r>
            <a:r>
              <a:rPr lang="es-ES" sz="6000" dirty="0">
                <a:latin typeface="DIN Condensed" pitchFamily="2" charset="0"/>
              </a:rPr>
              <a:t> do </a:t>
            </a:r>
            <a:r>
              <a:rPr lang="es-ES" sz="6000" dirty="0" err="1">
                <a:latin typeface="DIN Condensed" pitchFamily="2" charset="0"/>
              </a:rPr>
              <a:t>last</a:t>
            </a:r>
            <a:r>
              <a:rPr lang="es-ES" sz="6000" dirty="0">
                <a:latin typeface="DIN Condensed" pitchFamily="2" charset="0"/>
              </a:rPr>
              <a:t> </a:t>
            </a:r>
            <a:r>
              <a:rPr lang="es-ES" sz="6000" dirty="0" err="1">
                <a:latin typeface="DIN Condensed" pitchFamily="2" charset="0"/>
              </a:rPr>
              <a:t>year</a:t>
            </a:r>
            <a:r>
              <a:rPr lang="es-ES" sz="6000" dirty="0">
                <a:latin typeface="DIN Condensed" pitchFamily="2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E7CA7F-E6D6-D74C-8F43-FDA5D7A640F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6" r="6007"/>
          <a:stretch/>
        </p:blipFill>
        <p:spPr>
          <a:xfrm>
            <a:off x="10025838" y="1128989"/>
            <a:ext cx="2047255" cy="1840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DFC6F-4F37-4743-B1A1-9276151A2F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0011" y="4390761"/>
            <a:ext cx="1740432" cy="15718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074561-105F-6540-8BAB-D4E4A0BEDF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086" y="5470086"/>
            <a:ext cx="1387914" cy="138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17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2795</TotalTime>
  <Words>359</Words>
  <Application>Microsoft Macintosh PowerPoint</Application>
  <PresentationFormat>Widescreen</PresentationFormat>
  <Paragraphs>99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DIN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Alberto Garcia Galindo</dc:creator>
  <cp:lastModifiedBy>Gonzalo Martín</cp:lastModifiedBy>
  <cp:revision>113</cp:revision>
  <dcterms:created xsi:type="dcterms:W3CDTF">2018-09-19T16:19:34Z</dcterms:created>
  <dcterms:modified xsi:type="dcterms:W3CDTF">2019-10-10T16:56:50Z</dcterms:modified>
</cp:coreProperties>
</file>